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57" r:id="rId4"/>
    <p:sldId id="260" r:id="rId5"/>
    <p:sldId id="271" r:id="rId6"/>
    <p:sldId id="258" r:id="rId7"/>
    <p:sldId id="261" r:id="rId8"/>
    <p:sldId id="263" r:id="rId9"/>
    <p:sldId id="272" r:id="rId10"/>
    <p:sldId id="273" r:id="rId11"/>
  </p:sldIdLst>
  <p:sldSz cx="18288000" cy="10287000"/>
  <p:notesSz cx="18288000" cy="10287000"/>
  <p:defaultTextStyle>
    <a:defPPr>
      <a:defRPr lang="ru-RU"/>
    </a:defPPr>
    <a:lvl1pPr marL="0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74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44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16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86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0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30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503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74" algn="l" defTabSz="9141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522" y="-557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0360379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81B6A-2C74-4DD8-8B88-08AE51934208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70864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0360379" y="9770864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C29F-DAF0-46D0-8844-677925502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23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60379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D38DD-C961-4F32-9335-DA0A8EEDB764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0864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60379" y="9770864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25953-23B7-4CA3-900A-F224EF31C9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84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4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44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16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86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0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30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03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74" algn="l" defTabSz="9141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8000" cy="3857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25953-23B7-4CA3-900A-F224EF31C9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9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4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4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6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86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3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03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74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Click to edit Master subtitle style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629403" y="274640"/>
            <a:ext cx="2057400" cy="5851526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3" y="274640"/>
            <a:ext cx="6019800" cy="5851526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39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6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4" lvl="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44" lvl="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216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86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03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74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3" y="1600202"/>
            <a:ext cx="4038600" cy="4525964"/>
          </a:xfrm>
          <a:prstGeom prst="rect">
            <a:avLst/>
          </a:prstGeom>
        </p:spPr>
        <p:txBody>
          <a:bodyPr/>
          <a:lstStyle>
            <a:defPPr/>
            <a:lvl1pPr lvl="0">
              <a:defRPr sz="2700"/>
            </a:lvl1pPr>
            <a:lvl2pPr lvl="1">
              <a:defRPr sz="2400"/>
            </a:lvl2pPr>
            <a:lvl3pPr lvl="2">
              <a:defRPr sz="2000"/>
            </a:lvl3pPr>
            <a:lvl4pPr lvl="3">
              <a:defRPr sz="1900"/>
            </a:lvl4pPr>
            <a:lvl5pPr lvl="4">
              <a:defRPr sz="1900"/>
            </a:lvl5pPr>
            <a:lvl6pPr lvl="5">
              <a:defRPr sz="1900"/>
            </a:lvl6pPr>
            <a:lvl7pPr lvl="6">
              <a:defRPr sz="1900"/>
            </a:lvl7pPr>
            <a:lvl8pPr lvl="7">
              <a:defRPr sz="1900"/>
            </a:lvl8pPr>
            <a:lvl9pPr lvl="8">
              <a:defRPr sz="19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48203" y="1600202"/>
            <a:ext cx="4038600" cy="4525964"/>
          </a:xfrm>
          <a:prstGeom prst="rect">
            <a:avLst/>
          </a:prstGeom>
        </p:spPr>
        <p:txBody>
          <a:bodyPr/>
          <a:lstStyle>
            <a:defPPr/>
            <a:lvl1pPr lvl="0">
              <a:defRPr sz="2700"/>
            </a:lvl1pPr>
            <a:lvl2pPr lvl="1">
              <a:defRPr sz="2400"/>
            </a:lvl2pPr>
            <a:lvl3pPr lvl="2">
              <a:defRPr sz="2000"/>
            </a:lvl3pPr>
            <a:lvl4pPr lvl="3">
              <a:defRPr sz="1900"/>
            </a:lvl4pPr>
            <a:lvl5pPr lvl="4">
              <a:defRPr sz="1900"/>
            </a:lvl5pPr>
            <a:lvl6pPr lvl="5">
              <a:defRPr sz="1900"/>
            </a:lvl6pPr>
            <a:lvl7pPr lvl="6">
              <a:defRPr sz="1900"/>
            </a:lvl7pPr>
            <a:lvl8pPr lvl="7">
              <a:defRPr sz="1900"/>
            </a:lvl8pPr>
            <a:lvl9pPr lvl="8">
              <a:defRPr sz="19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Click to edit Master title style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074" lvl="1" indent="0">
              <a:buNone/>
              <a:defRPr sz="2000" b="1"/>
            </a:lvl2pPr>
            <a:lvl3pPr marL="914144" lvl="2" indent="0">
              <a:buNone/>
              <a:defRPr sz="1900" b="1"/>
            </a:lvl3pPr>
            <a:lvl4pPr marL="1371216" lvl="3" indent="0">
              <a:buNone/>
              <a:defRPr sz="1500" b="1"/>
            </a:lvl4pPr>
            <a:lvl5pPr marL="1828286" lvl="4" indent="0">
              <a:buNone/>
              <a:defRPr sz="1500" b="1"/>
            </a:lvl5pPr>
            <a:lvl6pPr marL="2285360" lvl="5" indent="0">
              <a:buNone/>
              <a:defRPr sz="1500" b="1"/>
            </a:lvl6pPr>
            <a:lvl7pPr marL="2742430" lvl="6" indent="0">
              <a:buNone/>
              <a:defRPr sz="1500" b="1"/>
            </a:lvl7pPr>
            <a:lvl8pPr marL="3199503" lvl="7" indent="0">
              <a:buNone/>
              <a:defRPr sz="1500" b="1"/>
            </a:lvl8pPr>
            <a:lvl9pPr marL="3656574" lvl="8" indent="0">
              <a:buNone/>
              <a:defRPr sz="15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57203" y="2174876"/>
            <a:ext cx="4040188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2000"/>
            </a:lvl2pPr>
            <a:lvl3pPr lvl="2">
              <a:defRPr sz="1900"/>
            </a:lvl3pPr>
            <a:lvl4pPr lvl="3">
              <a:defRPr sz="1500"/>
            </a:lvl4pPr>
            <a:lvl5pPr lvl="4">
              <a:defRPr sz="1500"/>
            </a:lvl5pPr>
            <a:lvl6pPr lvl="5">
              <a:defRPr sz="1500"/>
            </a:lvl6pPr>
            <a:lvl7pPr lvl="6">
              <a:defRPr sz="1500"/>
            </a:lvl7pPr>
            <a:lvl8pPr lvl="7">
              <a:defRPr sz="1500"/>
            </a:lvl8pPr>
            <a:lvl9pPr lvl="8">
              <a:defRPr sz="15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3"/>
          </p:nvPr>
        </p:nvSpPr>
        <p:spPr>
          <a:xfrm>
            <a:off x="4645028" y="1535114"/>
            <a:ext cx="4041775" cy="639762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400" b="1"/>
            </a:lvl1pPr>
            <a:lvl2pPr marL="457074" lvl="1" indent="0">
              <a:buNone/>
              <a:defRPr sz="2000" b="1"/>
            </a:lvl2pPr>
            <a:lvl3pPr marL="914144" lvl="2" indent="0">
              <a:buNone/>
              <a:defRPr sz="1900" b="1"/>
            </a:lvl3pPr>
            <a:lvl4pPr marL="1371216" lvl="3" indent="0">
              <a:buNone/>
              <a:defRPr sz="1500" b="1"/>
            </a:lvl4pPr>
            <a:lvl5pPr marL="1828286" lvl="4" indent="0">
              <a:buNone/>
              <a:defRPr sz="1500" b="1"/>
            </a:lvl5pPr>
            <a:lvl6pPr marL="2285360" lvl="5" indent="0">
              <a:buNone/>
              <a:defRPr sz="1500" b="1"/>
            </a:lvl6pPr>
            <a:lvl7pPr marL="2742430" lvl="6" indent="0">
              <a:buNone/>
              <a:defRPr sz="1500" b="1"/>
            </a:lvl7pPr>
            <a:lvl8pPr marL="3199503" lvl="7" indent="0">
              <a:buNone/>
              <a:defRPr sz="1500" b="1"/>
            </a:lvl8pPr>
            <a:lvl9pPr marL="3656574" lvl="8" indent="0">
              <a:buNone/>
              <a:defRPr sz="15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4645028" y="2174876"/>
            <a:ext cx="4041775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2000"/>
            </a:lvl2pPr>
            <a:lvl3pPr lvl="2">
              <a:defRPr sz="1900"/>
            </a:lvl3pPr>
            <a:lvl4pPr lvl="3">
              <a:defRPr sz="1500"/>
            </a:lvl4pPr>
            <a:lvl5pPr lvl="4">
              <a:defRPr sz="1500"/>
            </a:lvl5pPr>
            <a:lvl6pPr lvl="5">
              <a:defRPr sz="1500"/>
            </a:lvl6pPr>
            <a:lvl7pPr lvl="6">
              <a:defRPr sz="1500"/>
            </a:lvl7pPr>
            <a:lvl8pPr lvl="7">
              <a:defRPr sz="1500"/>
            </a:lvl8pPr>
            <a:lvl9pPr lvl="8">
              <a:defRPr sz="15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  <a:prstGeom prst="rect">
            <a:avLst/>
          </a:prstGeom>
        </p:spPr>
        <p:txBody>
          <a:bodyPr anchor="b"/>
          <a:lstStyle>
            <a:defPPr/>
            <a:lvl1pPr lvl="0"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575052" y="273053"/>
            <a:ext cx="5111751" cy="5853113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7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57203" y="1435103"/>
            <a:ext cx="3008313" cy="4691063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400"/>
            </a:lvl1pPr>
            <a:lvl2pPr marL="457074" lvl="1" indent="0">
              <a:buNone/>
              <a:defRPr sz="1200"/>
            </a:lvl2pPr>
            <a:lvl3pPr marL="914144" lvl="2" indent="0">
              <a:buNone/>
              <a:defRPr sz="1000"/>
            </a:lvl3pPr>
            <a:lvl4pPr marL="1371216" lvl="3" indent="0">
              <a:buNone/>
              <a:defRPr sz="900"/>
            </a:lvl4pPr>
            <a:lvl5pPr marL="1828286" lvl="4" indent="0">
              <a:buNone/>
              <a:defRPr sz="900"/>
            </a:lvl5pPr>
            <a:lvl6pPr marL="2285360" lvl="5" indent="0">
              <a:buNone/>
              <a:defRPr sz="900"/>
            </a:lvl6pPr>
            <a:lvl7pPr marL="2742430" lvl="6" indent="0">
              <a:buNone/>
              <a:defRPr sz="900"/>
            </a:lvl7pPr>
            <a:lvl8pPr marL="3199503" lvl="7" indent="0">
              <a:buNone/>
              <a:defRPr sz="900"/>
            </a:lvl8pPr>
            <a:lvl9pPr marL="3656574" lvl="8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</p:spPr>
        <p:txBody>
          <a:bodyPr anchor="b"/>
          <a:lstStyle>
            <a:defPPr/>
            <a:lvl1pPr lvl="0" algn="l"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3200"/>
            </a:lvl1pPr>
            <a:lvl2pPr marL="457074" lvl="1" indent="0">
              <a:buNone/>
              <a:defRPr sz="2700"/>
            </a:lvl2pPr>
            <a:lvl3pPr marL="914144" lvl="2" indent="0">
              <a:buNone/>
              <a:defRPr sz="2400"/>
            </a:lvl3pPr>
            <a:lvl4pPr marL="1371216" lvl="3" indent="0">
              <a:buNone/>
              <a:defRPr sz="2000"/>
            </a:lvl4pPr>
            <a:lvl5pPr marL="1828286" lvl="4" indent="0">
              <a:buNone/>
              <a:defRPr sz="2000"/>
            </a:lvl5pPr>
            <a:lvl6pPr marL="2285360" lvl="5" indent="0">
              <a:buNone/>
              <a:defRPr sz="2000"/>
            </a:lvl6pPr>
            <a:lvl7pPr marL="2742430" lvl="6" indent="0">
              <a:buNone/>
              <a:defRPr sz="2000"/>
            </a:lvl7pPr>
            <a:lvl8pPr marL="3199503" lvl="7" indent="0">
              <a:buNone/>
              <a:defRPr sz="2000"/>
            </a:lvl8pPr>
            <a:lvl9pPr marL="3656574" lvl="8" indent="0">
              <a:buNone/>
              <a:defRPr sz="2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400"/>
            </a:lvl1pPr>
            <a:lvl2pPr marL="457074" lvl="1" indent="0">
              <a:buNone/>
              <a:defRPr sz="1200"/>
            </a:lvl2pPr>
            <a:lvl3pPr marL="914144" lvl="2" indent="0">
              <a:buNone/>
              <a:defRPr sz="1000"/>
            </a:lvl3pPr>
            <a:lvl4pPr marL="1371216" lvl="3" indent="0">
              <a:buNone/>
              <a:defRPr sz="900"/>
            </a:lvl4pPr>
            <a:lvl5pPr marL="1828286" lvl="4" indent="0">
              <a:buNone/>
              <a:defRPr sz="900"/>
            </a:lvl5pPr>
            <a:lvl6pPr marL="2285360" lvl="5" indent="0">
              <a:buNone/>
              <a:defRPr sz="900"/>
            </a:lvl6pPr>
            <a:lvl7pPr marL="2742430" lvl="6" indent="0">
              <a:buNone/>
              <a:defRPr sz="900"/>
            </a:lvl7pPr>
            <a:lvl8pPr marL="3199503" lvl="7" indent="0">
              <a:buNone/>
              <a:defRPr sz="900"/>
            </a:lvl8pPr>
            <a:lvl9pPr marL="3656574" lvl="8" indent="0">
              <a:buNone/>
              <a:defRPr sz="9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3/15/2025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6" tIns="45706" rIns="91416" bIns="45706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16" tIns="45706" rIns="91416" bIns="45706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16" tIns="45706" rIns="91416" bIns="45706" anchor="ctr"/>
          <a:lstStyle>
            <a:defPPr/>
            <a:lvl1pPr marL="0" lvl="0" indent="0"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74" lvl="1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44" lvl="2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16" lvl="3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86" lvl="4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0" lvl="5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30" lvl="6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03" lvl="7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74" lvl="8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3/15/2025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16" tIns="45706" rIns="91416" bIns="45706" anchor="ctr"/>
          <a:lstStyle>
            <a:defPPr/>
            <a:lvl1pPr marL="0" lvl="0" indent="0"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74" lvl="1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44" lvl="2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16" lvl="3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86" lvl="4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0" lvl="5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30" lvl="6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03" lvl="7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74" lvl="8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16" tIns="45706" rIns="91416" bIns="45706" anchor="ctr"/>
          <a:lstStyle>
            <a:defPPr/>
            <a:lvl1pPr marL="0" lvl="0" indent="0"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74" lvl="1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44" lvl="2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16" lvl="3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86" lvl="4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0" lvl="5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30" lvl="6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03" lvl="7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74" lvl="8" indent="0" algn="l"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lvl="0" algn="ctr"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342804" lvl="0" indent="-342804" algn="l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41" lvl="1" indent="-285669" algn="l">
        <a:buFont typeface="Arial"/>
        <a:buChar char="–"/>
        <a:defRPr sz="2700">
          <a:solidFill>
            <a:schemeClr val="tx1"/>
          </a:solidFill>
          <a:latin typeface="+mn-lt"/>
          <a:ea typeface="+mn-ea"/>
          <a:cs typeface="+mn-cs"/>
        </a:defRPr>
      </a:lvl2pPr>
      <a:lvl3pPr marL="1142680" lvl="2" indent="-228536" algn="l"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9750" lvl="3" indent="-228536" algn="l"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6824" lvl="4" indent="-228536" algn="l"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3894" lvl="5" indent="-228536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0966" lvl="6" indent="-228536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038" lvl="7" indent="-228536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109" lvl="8" indent="-228536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457074" lvl="1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14144" lvl="2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3pPr>
      <a:lvl4pPr marL="1371216" lvl="3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4pPr>
      <a:lvl5pPr marL="1828286" lvl="4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5pPr>
      <a:lvl6pPr marL="2285360" lvl="5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6pPr>
      <a:lvl7pPr marL="2742430" lvl="6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7pPr>
      <a:lvl8pPr marL="3199503" lvl="7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8pPr>
      <a:lvl9pPr marL="3656574" lvl="8" indent="0" algn="l">
        <a:defRPr sz="19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quivervision.com/" TargetMode="External"/><Relationship Id="rId7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2.png"/><Relationship Id="rId5" Type="http://schemas.microsoft.com/office/2007/relationships/media" Target="../media/media3.mp4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hape 96"/>
          <p:cNvGrpSpPr/>
          <p:nvPr/>
        </p:nvGrpSpPr>
        <p:grpSpPr>
          <a:xfrm rot="5400000">
            <a:off x="16799409" y="8798409"/>
            <a:ext cx="1488591" cy="1488591"/>
            <a:chOff x="0" y="0"/>
            <a:chExt cx="1488591" cy="1488591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488591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2"/>
            </a:solidFill>
          </p:spPr>
        </p:sp>
        <p:sp>
          <p:nvSpPr>
            <p:cNvPr id="98" name="Shape 98"/>
            <p:cNvSpPr txBox="1"/>
            <p:nvPr/>
          </p:nvSpPr>
          <p:spPr>
            <a:xfrm>
              <a:off x="0" y="34888"/>
              <a:ext cx="1488591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102" name="Shape 102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103" name="Shape 103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04" name="Shape 104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05" name="Shape 105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06" name="Shape 106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07" name="Shape 10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08" name="Shape 10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09" name="Shape 109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10" name="Shape 11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11" name="Shape 11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77" name="Shape 77"/>
          <p:cNvGrpSpPr/>
          <p:nvPr/>
        </p:nvGrpSpPr>
        <p:grpSpPr>
          <a:xfrm rot="5400000">
            <a:off x="15310822" y="0"/>
            <a:ext cx="2977181" cy="2977182"/>
            <a:chOff x="0" y="0"/>
            <a:chExt cx="2977181" cy="2977181"/>
          </a:xfrm>
        </p:grpSpPr>
        <p:grpSp>
          <p:nvGrpSpPr>
            <p:cNvPr id="78" name="Shape 78"/>
            <p:cNvGrpSpPr/>
            <p:nvPr/>
          </p:nvGrpSpPr>
          <p:grpSpPr>
            <a:xfrm>
              <a:off x="0" y="0"/>
              <a:ext cx="1488590" cy="1488590"/>
              <a:chOff x="0" y="0"/>
              <a:chExt cx="1488590" cy="1488590"/>
            </a:xfrm>
          </p:grpSpPr>
          <p:sp>
            <p:nvSpPr>
              <p:cNvPr id="79" name="Shape 79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80" name="Shape 80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81" name="Shape 81"/>
            <p:cNvGrpSpPr/>
            <p:nvPr/>
          </p:nvGrpSpPr>
          <p:grpSpPr>
            <a:xfrm>
              <a:off x="0" y="1488590"/>
              <a:ext cx="1488590" cy="1488590"/>
              <a:chOff x="0" y="0"/>
              <a:chExt cx="1488590" cy="1488590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83" name="Shape 83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84" name="Shape 84"/>
            <p:cNvGrpSpPr/>
            <p:nvPr/>
          </p:nvGrpSpPr>
          <p:grpSpPr>
            <a:xfrm>
              <a:off x="1488590" y="0"/>
              <a:ext cx="1488590" cy="1488590"/>
              <a:chOff x="0" y="0"/>
              <a:chExt cx="1488590" cy="1488590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86" name="Shape 86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87" name="Shape 87"/>
          <p:cNvGrpSpPr/>
          <p:nvPr/>
        </p:nvGrpSpPr>
        <p:grpSpPr>
          <a:xfrm rot="5400000">
            <a:off x="536401" y="1655883"/>
            <a:ext cx="1321301" cy="1321300"/>
            <a:chOff x="0" y="0"/>
            <a:chExt cx="1321300" cy="1321300"/>
          </a:xfrm>
        </p:grpSpPr>
        <p:sp>
          <p:nvSpPr>
            <p:cNvPr id="88" name="Shape 88"/>
            <p:cNvSpPr/>
            <p:nvPr/>
          </p:nvSpPr>
          <p:spPr>
            <a:xfrm>
              <a:off x="0" y="0"/>
              <a:ext cx="1321300" cy="132130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2"/>
            </a:solidFill>
          </p:spPr>
        </p:sp>
        <p:sp>
          <p:nvSpPr>
            <p:cNvPr id="89" name="Shape 89"/>
            <p:cNvSpPr txBox="1"/>
            <p:nvPr/>
          </p:nvSpPr>
          <p:spPr>
            <a:xfrm>
              <a:off x="0" y="30967"/>
              <a:ext cx="1321300" cy="129033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0" name="Shape 90"/>
          <p:cNvGrpSpPr/>
          <p:nvPr/>
        </p:nvGrpSpPr>
        <p:grpSpPr>
          <a:xfrm rot="5400000">
            <a:off x="5703927" y="7490955"/>
            <a:ext cx="1488590" cy="1488591"/>
            <a:chOff x="0" y="0"/>
            <a:chExt cx="1488590" cy="1488591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1488590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BEBEC"/>
            </a:solidFill>
          </p:spPr>
        </p:sp>
        <p:sp>
          <p:nvSpPr>
            <p:cNvPr id="92" name="Shape 92"/>
            <p:cNvSpPr txBox="1"/>
            <p:nvPr/>
          </p:nvSpPr>
          <p:spPr>
            <a:xfrm>
              <a:off x="0" y="34888"/>
              <a:ext cx="1488590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3" name="Shape 93"/>
          <p:cNvGrpSpPr/>
          <p:nvPr/>
        </p:nvGrpSpPr>
        <p:grpSpPr>
          <a:xfrm rot="5400000">
            <a:off x="1857701" y="334582"/>
            <a:ext cx="1321301" cy="1321300"/>
            <a:chOff x="0" y="0"/>
            <a:chExt cx="1321300" cy="1321299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321300" cy="132129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95" name="Shape 95"/>
            <p:cNvSpPr txBox="1"/>
            <p:nvPr/>
          </p:nvSpPr>
          <p:spPr>
            <a:xfrm>
              <a:off x="0" y="30967"/>
              <a:ext cx="1321300" cy="1290331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9" name="Shape 99"/>
          <p:cNvGrpSpPr/>
          <p:nvPr/>
        </p:nvGrpSpPr>
        <p:grpSpPr>
          <a:xfrm rot="5400000">
            <a:off x="4215336" y="7490955"/>
            <a:ext cx="1488590" cy="1488591"/>
            <a:chOff x="0" y="0"/>
            <a:chExt cx="1488590" cy="1488591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1488590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101" name="Shape 101"/>
            <p:cNvSpPr txBox="1"/>
            <p:nvPr/>
          </p:nvSpPr>
          <p:spPr>
            <a:xfrm>
              <a:off x="0" y="34888"/>
              <a:ext cx="1488590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116" name="Shape 116"/>
          <p:cNvGrpSpPr/>
          <p:nvPr/>
        </p:nvGrpSpPr>
        <p:grpSpPr>
          <a:xfrm>
            <a:off x="11156615" y="2795204"/>
            <a:ext cx="5265790" cy="4696598"/>
            <a:chOff x="0" y="0"/>
            <a:chExt cx="5265791" cy="4696597"/>
          </a:xfrm>
        </p:grpSpPr>
        <p:sp>
          <p:nvSpPr>
            <p:cNvPr id="117" name="Shape 117"/>
            <p:cNvSpPr/>
            <p:nvPr/>
          </p:nvSpPr>
          <p:spPr>
            <a:xfrm>
              <a:off x="0" y="0"/>
              <a:ext cx="5265791" cy="469659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386875"/>
                <a:gd name="ODFBottom" fmla="val 1236964"/>
                <a:gd name="ODFWidth" fmla="val 1386875"/>
                <a:gd name="ODFHeight" fmla="val 1236964"/>
              </a:gdLst>
              <a:ahLst/>
              <a:cxnLst/>
              <a:rect l="OXMLTextRectL" t="OXMLTextRectT" r="OXMLTextRectR" b="OXMLTextRectB"/>
              <a:pathLst>
                <a:path w="1386875" h="1236964">
                  <a:moveTo>
                    <a:pt x="44107" y="0"/>
                  </a:moveTo>
                  <a:lnTo>
                    <a:pt x="1342768" y="0"/>
                  </a:lnTo>
                  <a:cubicBezTo>
                    <a:pt x="1367128" y="0"/>
                    <a:pt x="1386875" y="19747"/>
                    <a:pt x="1386875" y="44107"/>
                  </a:cubicBezTo>
                  <a:lnTo>
                    <a:pt x="1386875" y="1192857"/>
                  </a:lnTo>
                  <a:cubicBezTo>
                    <a:pt x="1386875" y="1217217"/>
                    <a:pt x="1367128" y="1236964"/>
                    <a:pt x="1342768" y="1236964"/>
                  </a:cubicBezTo>
                  <a:lnTo>
                    <a:pt x="44107" y="1236964"/>
                  </a:lnTo>
                  <a:cubicBezTo>
                    <a:pt x="19747" y="1236964"/>
                    <a:pt x="0" y="1217217"/>
                    <a:pt x="0" y="1192857"/>
                  </a:cubicBezTo>
                  <a:lnTo>
                    <a:pt x="0" y="44107"/>
                  </a:lnTo>
                  <a:cubicBezTo>
                    <a:pt x="0" y="19747"/>
                    <a:pt x="19747" y="0"/>
                    <a:pt x="44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>
              <a:solidFill>
                <a:srgbClr val="A6A6A6"/>
              </a:solidFill>
              <a:prstDash val="solid"/>
            </a:ln>
          </p:spPr>
        </p:sp>
        <p:sp>
          <p:nvSpPr>
            <p:cNvPr id="118" name="Shape 118"/>
            <p:cNvSpPr txBox="1"/>
            <p:nvPr/>
          </p:nvSpPr>
          <p:spPr>
            <a:xfrm>
              <a:off x="0" y="72330"/>
              <a:ext cx="5265791" cy="462426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119" name="Shape 119"/>
          <p:cNvSpPr txBox="1"/>
          <p:nvPr/>
        </p:nvSpPr>
        <p:spPr>
          <a:xfrm>
            <a:off x="1057155" y="3516281"/>
            <a:ext cx="9441484" cy="338554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ru-RU" sz="6000" b="1" spc="-89" dirty="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</a:rPr>
              <a:t>Реализация программы по искусственному интеллекту в основной школе</a:t>
            </a:r>
            <a:endParaRPr dirty="0"/>
          </a:p>
        </p:txBody>
      </p:sp>
      <p:sp>
        <p:nvSpPr>
          <p:cNvPr id="120" name="Shape 120"/>
          <p:cNvSpPr txBox="1"/>
          <p:nvPr/>
        </p:nvSpPr>
        <p:spPr>
          <a:xfrm>
            <a:off x="10324160" y="8367050"/>
            <a:ext cx="6429668" cy="166199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ru-RU" sz="3600" dirty="0" err="1"/>
              <a:t>Шарый</a:t>
            </a:r>
            <a:r>
              <a:rPr lang="ru-RU" sz="3600" dirty="0"/>
              <a:t> Л.А. </a:t>
            </a:r>
          </a:p>
          <a:p>
            <a:r>
              <a:rPr lang="ru-RU" sz="3600" dirty="0"/>
              <a:t>учитель информатики МАОУ «ООШ № 16»  г. Гурьевск</a:t>
            </a:r>
            <a:endParaRPr sz="3600" dirty="0"/>
          </a:p>
        </p:txBody>
      </p:sp>
      <p:pic>
        <p:nvPicPr>
          <p:cNvPr id="122" name="Picture 122"/>
          <p:cNvPicPr/>
          <p:nvPr/>
        </p:nvPicPr>
        <p:blipFill>
          <a:blip r:embed="rId2"/>
          <a:stretch/>
        </p:blipFill>
        <p:spPr>
          <a:xfrm>
            <a:off x="11389739" y="2036798"/>
            <a:ext cx="5561937" cy="5662076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6627554"/>
              <a:gd name="ODFBottom" fmla="val 6627554"/>
              <a:gd name="ODFWidth" fmla="val 6627554"/>
              <a:gd name="ODFHeight" fmla="val 6627554"/>
            </a:gdLst>
            <a:ahLst/>
            <a:cxnLst/>
            <a:rect l="OXMLTextRectL" t="OXMLTextRectT" r="OXMLTextRectR" b="OXMLTextRectB"/>
            <a:pathLst>
              <a:path w="6627554" h="6627554">
                <a:moveTo>
                  <a:pt x="0" y="0"/>
                </a:moveTo>
                <a:lnTo>
                  <a:pt x="6627553" y="0"/>
                </a:lnTo>
                <a:lnTo>
                  <a:pt x="6627553" y="6627554"/>
                </a:lnTo>
                <a:lnTo>
                  <a:pt x="0" y="66275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352" flipH="1">
            <a:off x="10192860" y="1087727"/>
            <a:ext cx="3477417" cy="321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38947" y="362720"/>
            <a:ext cx="1923895" cy="139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22" y="2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705" y="6908804"/>
            <a:ext cx="3438524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hape 96"/>
          <p:cNvGrpSpPr/>
          <p:nvPr/>
        </p:nvGrpSpPr>
        <p:grpSpPr>
          <a:xfrm rot="5400000">
            <a:off x="16799409" y="8798409"/>
            <a:ext cx="1488591" cy="1488591"/>
            <a:chOff x="0" y="0"/>
            <a:chExt cx="1488591" cy="1488591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488591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2"/>
            </a:solidFill>
          </p:spPr>
        </p:sp>
        <p:sp>
          <p:nvSpPr>
            <p:cNvPr id="98" name="Shape 98"/>
            <p:cNvSpPr txBox="1"/>
            <p:nvPr/>
          </p:nvSpPr>
          <p:spPr>
            <a:xfrm>
              <a:off x="0" y="34888"/>
              <a:ext cx="1488591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102" name="Shape 102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103" name="Shape 103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04" name="Shape 104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05" name="Shape 105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06" name="Shape 106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07" name="Shape 10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08" name="Shape 10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09" name="Shape 109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10" name="Shape 11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11" name="Shape 11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77" name="Shape 77"/>
          <p:cNvGrpSpPr/>
          <p:nvPr/>
        </p:nvGrpSpPr>
        <p:grpSpPr>
          <a:xfrm rot="5400000">
            <a:off x="15310822" y="0"/>
            <a:ext cx="2977181" cy="2977182"/>
            <a:chOff x="0" y="0"/>
            <a:chExt cx="2977181" cy="2977181"/>
          </a:xfrm>
        </p:grpSpPr>
        <p:grpSp>
          <p:nvGrpSpPr>
            <p:cNvPr id="78" name="Shape 78"/>
            <p:cNvGrpSpPr/>
            <p:nvPr/>
          </p:nvGrpSpPr>
          <p:grpSpPr>
            <a:xfrm>
              <a:off x="0" y="0"/>
              <a:ext cx="1488590" cy="1488590"/>
              <a:chOff x="0" y="0"/>
              <a:chExt cx="1488590" cy="1488590"/>
            </a:xfrm>
          </p:grpSpPr>
          <p:sp>
            <p:nvSpPr>
              <p:cNvPr id="79" name="Shape 79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80" name="Shape 80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81" name="Shape 81"/>
            <p:cNvGrpSpPr/>
            <p:nvPr/>
          </p:nvGrpSpPr>
          <p:grpSpPr>
            <a:xfrm>
              <a:off x="0" y="1488590"/>
              <a:ext cx="1488590" cy="1488590"/>
              <a:chOff x="0" y="0"/>
              <a:chExt cx="1488590" cy="1488590"/>
            </a:xfrm>
          </p:grpSpPr>
          <p:sp>
            <p:nvSpPr>
              <p:cNvPr id="82" name="Shape 82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83" name="Shape 83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84" name="Shape 84"/>
            <p:cNvGrpSpPr/>
            <p:nvPr/>
          </p:nvGrpSpPr>
          <p:grpSpPr>
            <a:xfrm>
              <a:off x="1488590" y="0"/>
              <a:ext cx="1488590" cy="1488590"/>
              <a:chOff x="0" y="0"/>
              <a:chExt cx="1488590" cy="1488590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0" y="0"/>
                <a:ext cx="1488590" cy="148859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86" name="Shape 86"/>
              <p:cNvSpPr txBox="1"/>
              <p:nvPr/>
            </p:nvSpPr>
            <p:spPr>
              <a:xfrm>
                <a:off x="0" y="34888"/>
                <a:ext cx="1488590" cy="14537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87" name="Shape 87"/>
          <p:cNvGrpSpPr/>
          <p:nvPr/>
        </p:nvGrpSpPr>
        <p:grpSpPr>
          <a:xfrm rot="5400000">
            <a:off x="536401" y="1655883"/>
            <a:ext cx="1321301" cy="1321300"/>
            <a:chOff x="0" y="0"/>
            <a:chExt cx="1321300" cy="1321300"/>
          </a:xfrm>
        </p:grpSpPr>
        <p:sp>
          <p:nvSpPr>
            <p:cNvPr id="88" name="Shape 88"/>
            <p:cNvSpPr/>
            <p:nvPr/>
          </p:nvSpPr>
          <p:spPr>
            <a:xfrm>
              <a:off x="0" y="0"/>
              <a:ext cx="1321300" cy="132130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2"/>
            </a:solidFill>
          </p:spPr>
        </p:sp>
        <p:sp>
          <p:nvSpPr>
            <p:cNvPr id="89" name="Shape 89"/>
            <p:cNvSpPr txBox="1"/>
            <p:nvPr/>
          </p:nvSpPr>
          <p:spPr>
            <a:xfrm>
              <a:off x="0" y="30967"/>
              <a:ext cx="1321300" cy="129033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0" name="Shape 90"/>
          <p:cNvGrpSpPr/>
          <p:nvPr/>
        </p:nvGrpSpPr>
        <p:grpSpPr>
          <a:xfrm rot="5400000">
            <a:off x="5703927" y="7490955"/>
            <a:ext cx="1488590" cy="1488591"/>
            <a:chOff x="0" y="0"/>
            <a:chExt cx="1488590" cy="1488591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1488590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BEBEC"/>
            </a:solidFill>
          </p:spPr>
        </p:sp>
        <p:sp>
          <p:nvSpPr>
            <p:cNvPr id="92" name="Shape 92"/>
            <p:cNvSpPr txBox="1"/>
            <p:nvPr/>
          </p:nvSpPr>
          <p:spPr>
            <a:xfrm>
              <a:off x="0" y="34888"/>
              <a:ext cx="1488590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3" name="Shape 93"/>
          <p:cNvGrpSpPr/>
          <p:nvPr/>
        </p:nvGrpSpPr>
        <p:grpSpPr>
          <a:xfrm rot="5400000">
            <a:off x="1857701" y="334582"/>
            <a:ext cx="1321301" cy="1321300"/>
            <a:chOff x="0" y="0"/>
            <a:chExt cx="1321300" cy="1321299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321300" cy="132129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95" name="Shape 95"/>
            <p:cNvSpPr txBox="1"/>
            <p:nvPr/>
          </p:nvSpPr>
          <p:spPr>
            <a:xfrm>
              <a:off x="0" y="30967"/>
              <a:ext cx="1321300" cy="1290331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99" name="Shape 99"/>
          <p:cNvGrpSpPr/>
          <p:nvPr/>
        </p:nvGrpSpPr>
        <p:grpSpPr>
          <a:xfrm rot="5400000">
            <a:off x="4215336" y="7490955"/>
            <a:ext cx="1488590" cy="1488591"/>
            <a:chOff x="0" y="0"/>
            <a:chExt cx="1488590" cy="1488591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1488590" cy="1488591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101" name="Shape 101"/>
            <p:cNvSpPr txBox="1"/>
            <p:nvPr/>
          </p:nvSpPr>
          <p:spPr>
            <a:xfrm>
              <a:off x="0" y="34888"/>
              <a:ext cx="1488590" cy="1453702"/>
            </a:xfrm>
            <a:prstGeom prst="rect">
              <a:avLst/>
            </a:prstGeom>
          </p:spPr>
          <p:txBody>
            <a:bodyPr lIns="132573" tIns="132573" rIns="132573" bIns="13257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116" name="Shape 116"/>
          <p:cNvGrpSpPr/>
          <p:nvPr/>
        </p:nvGrpSpPr>
        <p:grpSpPr>
          <a:xfrm>
            <a:off x="11156615" y="2795204"/>
            <a:ext cx="5265790" cy="4696598"/>
            <a:chOff x="0" y="0"/>
            <a:chExt cx="5265791" cy="4696597"/>
          </a:xfrm>
        </p:grpSpPr>
        <p:sp>
          <p:nvSpPr>
            <p:cNvPr id="117" name="Shape 117"/>
            <p:cNvSpPr/>
            <p:nvPr/>
          </p:nvSpPr>
          <p:spPr>
            <a:xfrm>
              <a:off x="0" y="0"/>
              <a:ext cx="5265791" cy="469659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1386875"/>
                <a:gd name="ODFBottom" fmla="val 1236964"/>
                <a:gd name="ODFWidth" fmla="val 1386875"/>
                <a:gd name="ODFHeight" fmla="val 1236964"/>
              </a:gdLst>
              <a:ahLst/>
              <a:cxnLst/>
              <a:rect l="OXMLTextRectL" t="OXMLTextRectT" r="OXMLTextRectR" b="OXMLTextRectB"/>
              <a:pathLst>
                <a:path w="1386875" h="1236964">
                  <a:moveTo>
                    <a:pt x="44107" y="0"/>
                  </a:moveTo>
                  <a:lnTo>
                    <a:pt x="1342768" y="0"/>
                  </a:lnTo>
                  <a:cubicBezTo>
                    <a:pt x="1367128" y="0"/>
                    <a:pt x="1386875" y="19747"/>
                    <a:pt x="1386875" y="44107"/>
                  </a:cubicBezTo>
                  <a:lnTo>
                    <a:pt x="1386875" y="1192857"/>
                  </a:lnTo>
                  <a:cubicBezTo>
                    <a:pt x="1386875" y="1217217"/>
                    <a:pt x="1367128" y="1236964"/>
                    <a:pt x="1342768" y="1236964"/>
                  </a:cubicBezTo>
                  <a:lnTo>
                    <a:pt x="44107" y="1236964"/>
                  </a:lnTo>
                  <a:cubicBezTo>
                    <a:pt x="19747" y="1236964"/>
                    <a:pt x="0" y="1217217"/>
                    <a:pt x="0" y="1192857"/>
                  </a:cubicBezTo>
                  <a:lnTo>
                    <a:pt x="0" y="44107"/>
                  </a:lnTo>
                  <a:cubicBezTo>
                    <a:pt x="0" y="19747"/>
                    <a:pt x="19747" y="0"/>
                    <a:pt x="4410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>
              <a:solidFill>
                <a:srgbClr val="A6A6A6"/>
              </a:solidFill>
              <a:prstDash val="solid"/>
            </a:ln>
          </p:spPr>
        </p:sp>
        <p:sp>
          <p:nvSpPr>
            <p:cNvPr id="118" name="Shape 118"/>
            <p:cNvSpPr txBox="1"/>
            <p:nvPr/>
          </p:nvSpPr>
          <p:spPr>
            <a:xfrm>
              <a:off x="0" y="72330"/>
              <a:ext cx="5265791" cy="4624267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119" name="Shape 119"/>
          <p:cNvSpPr txBox="1"/>
          <p:nvPr/>
        </p:nvSpPr>
        <p:spPr>
          <a:xfrm>
            <a:off x="1057155" y="3516281"/>
            <a:ext cx="9441484" cy="338554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ru-RU" sz="6000" b="1" spc="-89" dirty="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</a:rPr>
              <a:t>Реализация программы по искусственному интеллекту в основной школе</a:t>
            </a:r>
            <a:endParaRPr dirty="0"/>
          </a:p>
        </p:txBody>
      </p:sp>
      <p:sp>
        <p:nvSpPr>
          <p:cNvPr id="120" name="Shape 120"/>
          <p:cNvSpPr txBox="1"/>
          <p:nvPr/>
        </p:nvSpPr>
        <p:spPr>
          <a:xfrm>
            <a:off x="10324160" y="8367050"/>
            <a:ext cx="6429668" cy="166199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ru-RU" sz="3600" dirty="0" err="1"/>
              <a:t>Шарый</a:t>
            </a:r>
            <a:r>
              <a:rPr lang="ru-RU" sz="3600" dirty="0"/>
              <a:t> Л.А. </a:t>
            </a:r>
          </a:p>
          <a:p>
            <a:r>
              <a:rPr lang="ru-RU" sz="3600" dirty="0"/>
              <a:t>учитель информатики МАОУ «ООШ № 16»  г. Гурьевск</a:t>
            </a:r>
            <a:endParaRPr sz="3600" dirty="0"/>
          </a:p>
        </p:txBody>
      </p:sp>
      <p:pic>
        <p:nvPicPr>
          <p:cNvPr id="122" name="Picture 122"/>
          <p:cNvPicPr/>
          <p:nvPr/>
        </p:nvPicPr>
        <p:blipFill>
          <a:blip r:embed="rId2"/>
          <a:stretch/>
        </p:blipFill>
        <p:spPr>
          <a:xfrm>
            <a:off x="11389739" y="2036798"/>
            <a:ext cx="5561937" cy="5662076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6627554"/>
              <a:gd name="ODFBottom" fmla="val 6627554"/>
              <a:gd name="ODFWidth" fmla="val 6627554"/>
              <a:gd name="ODFHeight" fmla="val 6627554"/>
            </a:gdLst>
            <a:ahLst/>
            <a:cxnLst/>
            <a:rect l="OXMLTextRectL" t="OXMLTextRectT" r="OXMLTextRectR" b="OXMLTextRectB"/>
            <a:pathLst>
              <a:path w="6627554" h="6627554">
                <a:moveTo>
                  <a:pt x="0" y="0"/>
                </a:moveTo>
                <a:lnTo>
                  <a:pt x="6627553" y="0"/>
                </a:lnTo>
                <a:lnTo>
                  <a:pt x="6627553" y="6627554"/>
                </a:lnTo>
                <a:lnTo>
                  <a:pt x="0" y="66275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352" flipH="1">
            <a:off x="10192860" y="1087727"/>
            <a:ext cx="3477417" cy="321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38947" y="362720"/>
            <a:ext cx="1923895" cy="139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22" y="2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705" y="6908804"/>
            <a:ext cx="3438524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6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Shape 230"/>
          <p:cNvGrpSpPr/>
          <p:nvPr/>
        </p:nvGrpSpPr>
        <p:grpSpPr>
          <a:xfrm>
            <a:off x="2062328" y="2314001"/>
            <a:ext cx="14290222" cy="6579728"/>
            <a:chOff x="0" y="0"/>
            <a:chExt cx="9632111" cy="4806885"/>
          </a:xfrm>
        </p:grpSpPr>
        <p:sp>
          <p:nvSpPr>
            <p:cNvPr id="231" name="Shape 231"/>
            <p:cNvSpPr/>
            <p:nvPr/>
          </p:nvSpPr>
          <p:spPr>
            <a:xfrm>
              <a:off x="0" y="0"/>
              <a:ext cx="9632111" cy="4806885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2536852"/>
                <a:gd name="ODFBottom" fmla="val 1266011"/>
                <a:gd name="ODFWidth" fmla="val 2536852"/>
                <a:gd name="ODFHeight" fmla="val 1266011"/>
              </a:gdLst>
              <a:ahLst/>
              <a:cxnLst/>
              <a:rect l="OXMLTextRectL" t="OXMLTextRectT" r="OXMLTextRectR" b="OXMLTextRectB"/>
              <a:pathLst>
                <a:path w="2536852" h="1266011">
                  <a:moveTo>
                    <a:pt x="24113" y="0"/>
                  </a:moveTo>
                  <a:lnTo>
                    <a:pt x="2512739" y="0"/>
                  </a:lnTo>
                  <a:cubicBezTo>
                    <a:pt x="2519134" y="0"/>
                    <a:pt x="2525268" y="2540"/>
                    <a:pt x="2529790" y="7062"/>
                  </a:cubicBezTo>
                  <a:cubicBezTo>
                    <a:pt x="2534312" y="11585"/>
                    <a:pt x="2536852" y="17718"/>
                    <a:pt x="2536852" y="24113"/>
                  </a:cubicBezTo>
                  <a:lnTo>
                    <a:pt x="2536852" y="1241898"/>
                  </a:lnTo>
                  <a:cubicBezTo>
                    <a:pt x="2536852" y="1248293"/>
                    <a:pt x="2534312" y="1254426"/>
                    <a:pt x="2529790" y="1258948"/>
                  </a:cubicBezTo>
                  <a:cubicBezTo>
                    <a:pt x="2525268" y="1263470"/>
                    <a:pt x="2519134" y="1266011"/>
                    <a:pt x="2512739" y="1266011"/>
                  </a:cubicBezTo>
                  <a:lnTo>
                    <a:pt x="24113" y="1266011"/>
                  </a:lnTo>
                  <a:cubicBezTo>
                    <a:pt x="10796" y="1266011"/>
                    <a:pt x="0" y="1255215"/>
                    <a:pt x="0" y="1241898"/>
                  </a:cubicBezTo>
                  <a:lnTo>
                    <a:pt x="0" y="24113"/>
                  </a:lnTo>
                  <a:cubicBezTo>
                    <a:pt x="0" y="17718"/>
                    <a:pt x="2540" y="11585"/>
                    <a:pt x="7062" y="7062"/>
                  </a:cubicBezTo>
                  <a:cubicBezTo>
                    <a:pt x="11585" y="2540"/>
                    <a:pt x="17718" y="0"/>
                    <a:pt x="24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2" name="Shape 232"/>
            <p:cNvSpPr txBox="1"/>
            <p:nvPr/>
          </p:nvSpPr>
          <p:spPr>
            <a:xfrm>
              <a:off x="0" y="72330"/>
              <a:ext cx="9632111" cy="4734554"/>
            </a:xfrm>
            <a:prstGeom prst="rect">
              <a:avLst/>
            </a:prstGeom>
          </p:spPr>
          <p:txBody>
            <a:bodyPr lIns="50800" tIns="50800" rIns="50800" bIns="50800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237" name="Shape 237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238" name="Shape 238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239" name="Shape 23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40" name="Shape 24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41" name="Shape 241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242" name="Shape 24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43" name="Shape 24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44" name="Shape 244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245" name="Shape 24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46" name="Shape 24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47" name="Shape 247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248" name="Shape 248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249" name="Shape 24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50" name="Shape 25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51" name="Shape 251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252" name="Shape 25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53" name="Shape 25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54" name="Shape 254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255" name="Shape 25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56" name="Shape 25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61" name="Shape 261"/>
          <p:cNvGrpSpPr/>
          <p:nvPr/>
        </p:nvGrpSpPr>
        <p:grpSpPr>
          <a:xfrm>
            <a:off x="2261360" y="2413005"/>
            <a:ext cx="1196036" cy="1288659"/>
            <a:chOff x="0" y="0"/>
            <a:chExt cx="1196036" cy="1196036"/>
          </a:xfrm>
        </p:grpSpPr>
        <p:grpSp>
          <p:nvGrpSpPr>
            <p:cNvPr id="262" name="Shape 262"/>
            <p:cNvGrpSpPr/>
            <p:nvPr/>
          </p:nvGrpSpPr>
          <p:grpSpPr>
            <a:xfrm>
              <a:off x="0" y="0"/>
              <a:ext cx="598018" cy="598018"/>
              <a:chOff x="0" y="0"/>
              <a:chExt cx="598018" cy="598018"/>
            </a:xfrm>
          </p:grpSpPr>
          <p:sp>
            <p:nvSpPr>
              <p:cNvPr id="263" name="Shape 263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64" name="Shape 264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65" name="Shape 265"/>
            <p:cNvGrpSpPr/>
            <p:nvPr/>
          </p:nvGrpSpPr>
          <p:grpSpPr>
            <a:xfrm>
              <a:off x="0" y="598018"/>
              <a:ext cx="598018" cy="598018"/>
              <a:chOff x="0" y="0"/>
              <a:chExt cx="598018" cy="598018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67" name="Shape 267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68" name="Shape 268"/>
            <p:cNvGrpSpPr/>
            <p:nvPr/>
          </p:nvGrpSpPr>
          <p:grpSpPr>
            <a:xfrm>
              <a:off x="598018" y="0"/>
              <a:ext cx="598018" cy="598018"/>
              <a:chOff x="0" y="0"/>
              <a:chExt cx="598018" cy="598018"/>
            </a:xfrm>
          </p:grpSpPr>
          <p:sp>
            <p:nvSpPr>
              <p:cNvPr id="269" name="Shape 269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70" name="Shape 270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71" name="Shape 271"/>
          <p:cNvGrpSpPr/>
          <p:nvPr/>
        </p:nvGrpSpPr>
        <p:grpSpPr>
          <a:xfrm rot="5400000">
            <a:off x="1133478" y="1333634"/>
            <a:ext cx="928850" cy="928850"/>
            <a:chOff x="0" y="0"/>
            <a:chExt cx="928849" cy="928849"/>
          </a:xfrm>
        </p:grpSpPr>
        <p:sp>
          <p:nvSpPr>
            <p:cNvPr id="272" name="Shape 272"/>
            <p:cNvSpPr/>
            <p:nvPr/>
          </p:nvSpPr>
          <p:spPr>
            <a:xfrm>
              <a:off x="0" y="0"/>
              <a:ext cx="928849" cy="9288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73" name="Shape 273"/>
            <p:cNvSpPr txBox="1"/>
            <p:nvPr/>
          </p:nvSpPr>
          <p:spPr>
            <a:xfrm>
              <a:off x="0" y="21769"/>
              <a:ext cx="928849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274" name="Shape 274"/>
          <p:cNvGrpSpPr/>
          <p:nvPr/>
        </p:nvGrpSpPr>
        <p:grpSpPr>
          <a:xfrm rot="5400000">
            <a:off x="16634803" y="8893727"/>
            <a:ext cx="928850" cy="928850"/>
            <a:chOff x="0" y="0"/>
            <a:chExt cx="928850" cy="928850"/>
          </a:xfrm>
        </p:grpSpPr>
        <p:sp>
          <p:nvSpPr>
            <p:cNvPr id="275" name="Shape 275"/>
            <p:cNvSpPr/>
            <p:nvPr/>
          </p:nvSpPr>
          <p:spPr>
            <a:xfrm>
              <a:off x="0" y="0"/>
              <a:ext cx="928850" cy="92885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76" name="Shape 276"/>
            <p:cNvSpPr txBox="1"/>
            <p:nvPr/>
          </p:nvSpPr>
          <p:spPr>
            <a:xfrm>
              <a:off x="0" y="21769"/>
              <a:ext cx="928850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277" name="Shape 277"/>
          <p:cNvSpPr txBox="1"/>
          <p:nvPr/>
        </p:nvSpPr>
        <p:spPr>
          <a:xfrm>
            <a:off x="3158388" y="476717"/>
            <a:ext cx="11458041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defRPr/>
            </a:pPr>
            <a:r>
              <a:rPr lang="ru-RU" sz="8000" b="1" dirty="0">
                <a:solidFill>
                  <a:srgbClr val="1836B2"/>
                </a:solidFill>
                <a:latin typeface="Libre Baskerville Bold"/>
              </a:rPr>
              <a:t>Рабочая программа</a:t>
            </a:r>
            <a:endParaRPr lang="en-US" sz="8000" b="1" dirty="0">
              <a:solidFill>
                <a:srgbClr val="1836B2"/>
              </a:solidFill>
              <a:latin typeface="Libre Baskerville Bold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4781362" y="7375751"/>
            <a:ext cx="1203301" cy="12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86" y="2660904"/>
            <a:ext cx="36401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3" y="9458325"/>
            <a:ext cx="18319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4" y="147548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667" y="6655668"/>
            <a:ext cx="2852705" cy="280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21" y="2844815"/>
            <a:ext cx="4302997" cy="558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05" y="2841475"/>
            <a:ext cx="4361051" cy="558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419" y="2179448"/>
            <a:ext cx="1463675" cy="17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45" y="2770545"/>
            <a:ext cx="9632950" cy="518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4" name="Shape 124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125" name="Shape 125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26" name="Shape 12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27" name="Shape 12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28" name="Shape 128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29" name="Shape 12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30" name="Shape 13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31" name="Shape 131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32" name="Shape 13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33" name="Shape 13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134" name="Shape 134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135" name="Shape 135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37" name="Shape 13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40" name="Shape 14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41" name="Shape 141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42" name="Shape 14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43" name="Shape 14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144" name="Shape 144"/>
          <p:cNvGrpSpPr/>
          <p:nvPr/>
        </p:nvGrpSpPr>
        <p:grpSpPr>
          <a:xfrm rot="5400000">
            <a:off x="1133478" y="1333634"/>
            <a:ext cx="928850" cy="928850"/>
            <a:chOff x="0" y="0"/>
            <a:chExt cx="928849" cy="928849"/>
          </a:xfrm>
        </p:grpSpPr>
        <p:sp>
          <p:nvSpPr>
            <p:cNvPr id="145" name="Shape 145"/>
            <p:cNvSpPr/>
            <p:nvPr/>
          </p:nvSpPr>
          <p:spPr>
            <a:xfrm>
              <a:off x="0" y="0"/>
              <a:ext cx="928849" cy="9288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146" name="Shape 146"/>
            <p:cNvSpPr txBox="1"/>
            <p:nvPr/>
          </p:nvSpPr>
          <p:spPr>
            <a:xfrm>
              <a:off x="0" y="21769"/>
              <a:ext cx="928849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147" name="Shape 147"/>
          <p:cNvSpPr txBox="1"/>
          <p:nvPr/>
        </p:nvSpPr>
        <p:spPr>
          <a:xfrm>
            <a:off x="377599" y="2660906"/>
            <a:ext cx="6178346" cy="44319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4800" b="1" dirty="0">
                <a:latin typeface="Libre Baskerville Bold"/>
              </a:rPr>
              <a:t>Курсы повышения квалификации на базе Московского </a:t>
            </a:r>
          </a:p>
          <a:p>
            <a:pPr algn="ctr"/>
            <a:r>
              <a:rPr lang="ru-RU" sz="4800" b="1" dirty="0">
                <a:latin typeface="Libre Baskerville Bold"/>
              </a:rPr>
              <a:t>физико-технического </a:t>
            </a:r>
          </a:p>
          <a:p>
            <a:pPr algn="ctr"/>
            <a:r>
              <a:rPr lang="ru-RU" sz="4800" b="1" dirty="0">
                <a:latin typeface="Libre Baskerville Bold"/>
              </a:rPr>
              <a:t>института</a:t>
            </a:r>
          </a:p>
        </p:txBody>
      </p:sp>
      <p:pic>
        <p:nvPicPr>
          <p:cNvPr id="153" name="Picture 153"/>
          <p:cNvPicPr/>
          <p:nvPr/>
        </p:nvPicPr>
        <p:blipFill>
          <a:blip r:embed="rId3"/>
          <a:stretch/>
        </p:blipFill>
        <p:spPr>
          <a:xfrm>
            <a:off x="14616609" y="1798058"/>
            <a:ext cx="2051767" cy="2697374"/>
          </a:xfrm>
          <a:custGeom>
            <a:avLst/>
            <a:gdLst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4407718"/>
              <a:gd name="ODFBottom" fmla="val 4407718"/>
              <a:gd name="ODFWidth" fmla="val 4407718"/>
              <a:gd name="ODFHeight" fmla="val 4407718"/>
            </a:gdLst>
            <a:ahLst/>
            <a:cxnLst/>
            <a:rect l="OXMLTextRectL" t="OXMLTextRectT" r="OXMLTextRectR" b="OXMLTextRectB"/>
            <a:pathLst>
              <a:path w="4407718" h="4407718">
                <a:moveTo>
                  <a:pt x="0" y="0"/>
                </a:moveTo>
                <a:lnTo>
                  <a:pt x="4407718" y="0"/>
                </a:lnTo>
                <a:lnTo>
                  <a:pt x="4407718" y="4407718"/>
                </a:lnTo>
                <a:lnTo>
                  <a:pt x="0" y="440771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63" name="Shape 163"/>
          <p:cNvGrpSpPr/>
          <p:nvPr/>
        </p:nvGrpSpPr>
        <p:grpSpPr>
          <a:xfrm rot="5400000">
            <a:off x="5404086" y="8037504"/>
            <a:ext cx="928850" cy="1857700"/>
            <a:chOff x="0" y="0"/>
            <a:chExt cx="928849" cy="1857699"/>
          </a:xfrm>
        </p:grpSpPr>
        <p:grpSp>
          <p:nvGrpSpPr>
            <p:cNvPr id="164" name="Shape 164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65" name="Shape 16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66" name="Shape 16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67" name="Shape 167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68" name="Shape 168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69" name="Shape 169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170" name="Shape 170"/>
          <p:cNvGrpSpPr/>
          <p:nvPr/>
        </p:nvGrpSpPr>
        <p:grpSpPr>
          <a:xfrm rot="5400000">
            <a:off x="5819437" y="464428"/>
            <a:ext cx="1857699" cy="928850"/>
            <a:chOff x="0" y="0"/>
            <a:chExt cx="1857699" cy="928850"/>
          </a:xfrm>
        </p:grpSpPr>
        <p:grpSp>
          <p:nvGrpSpPr>
            <p:cNvPr id="171" name="Shape 171"/>
            <p:cNvGrpSpPr/>
            <p:nvPr/>
          </p:nvGrpSpPr>
          <p:grpSpPr>
            <a:xfrm>
              <a:off x="0" y="0"/>
              <a:ext cx="928849" cy="928850"/>
              <a:chOff x="0" y="0"/>
              <a:chExt cx="928849" cy="928850"/>
            </a:xfrm>
          </p:grpSpPr>
          <p:sp>
            <p:nvSpPr>
              <p:cNvPr id="172" name="Shape 172"/>
              <p:cNvSpPr/>
              <p:nvPr/>
            </p:nvSpPr>
            <p:spPr>
              <a:xfrm>
                <a:off x="0" y="0"/>
                <a:ext cx="928849" cy="92885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73" name="Shape 173"/>
              <p:cNvSpPr txBox="1"/>
              <p:nvPr/>
            </p:nvSpPr>
            <p:spPr>
              <a:xfrm>
                <a:off x="0" y="21769"/>
                <a:ext cx="928849" cy="907080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74" name="Shape 174"/>
            <p:cNvGrpSpPr/>
            <p:nvPr/>
          </p:nvGrpSpPr>
          <p:grpSpPr>
            <a:xfrm>
              <a:off x="928849" y="0"/>
              <a:ext cx="928849" cy="928850"/>
              <a:chOff x="0" y="0"/>
              <a:chExt cx="928849" cy="928850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0" y="0"/>
                <a:ext cx="928849" cy="928850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76" name="Shape 176"/>
              <p:cNvSpPr txBox="1"/>
              <p:nvPr/>
            </p:nvSpPr>
            <p:spPr>
              <a:xfrm>
                <a:off x="0" y="21769"/>
                <a:ext cx="928849" cy="907080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3135">
            <a:off x="464425" y="674419"/>
            <a:ext cx="1497786" cy="118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13" y="2678045"/>
            <a:ext cx="6555626" cy="498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612" y="4911927"/>
            <a:ext cx="3465159" cy="37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458325"/>
            <a:ext cx="18319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Shape 303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304" name="Shape 304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305" name="Shape 30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306" name="Shape 30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07" name="Shape 307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308" name="Shape 308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309" name="Shape 309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10" name="Shape 310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311" name="Shape 311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312" name="Shape 312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9508128"/>
            <a:ext cx="18319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Shape 289"/>
          <p:cNvSpPr txBox="1"/>
          <p:nvPr/>
        </p:nvSpPr>
        <p:spPr>
          <a:xfrm>
            <a:off x="2062328" y="314501"/>
            <a:ext cx="13102145" cy="10464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6800" b="1" spc="-140" dirty="0">
                <a:latin typeface="Fira Sans Medium"/>
              </a:rPr>
              <a:t>Приложение </a:t>
            </a:r>
            <a:r>
              <a:rPr lang="en-US" sz="6800" b="1" spc="-140" dirty="0">
                <a:latin typeface="Fira Sans Medium"/>
              </a:rPr>
              <a:t>Quiver</a:t>
            </a:r>
            <a:r>
              <a:rPr lang="en-US" sz="5500" b="1" spc="-140" dirty="0">
                <a:latin typeface="Fira Sans Medium"/>
              </a:rPr>
              <a:t> </a:t>
            </a:r>
            <a:r>
              <a:rPr lang="ru-RU" sz="5500" b="1" spc="-140" dirty="0">
                <a:latin typeface="Fira Sans Medium"/>
              </a:rPr>
              <a:t>  </a:t>
            </a:r>
            <a:endParaRPr lang="en-US" sz="5500" b="1" spc="-140" dirty="0">
              <a:latin typeface="Fira Sans Medium"/>
            </a:endParaRPr>
          </a:p>
        </p:txBody>
      </p:sp>
      <p:grpSp>
        <p:nvGrpSpPr>
          <p:cNvPr id="293" name="Shape 293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294" name="Shape 294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295" name="Shape 29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96" name="Shape 29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97" name="Shape 297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99" name="Shape 299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00" name="Shape 300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301" name="Shape 301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302" name="Shape 302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327" name="Shape 327"/>
          <p:cNvGrpSpPr/>
          <p:nvPr/>
        </p:nvGrpSpPr>
        <p:grpSpPr>
          <a:xfrm rot="5400000">
            <a:off x="1133478" y="1333634"/>
            <a:ext cx="928850" cy="928850"/>
            <a:chOff x="0" y="0"/>
            <a:chExt cx="928849" cy="928849"/>
          </a:xfrm>
        </p:grpSpPr>
        <p:sp>
          <p:nvSpPr>
            <p:cNvPr id="328" name="Shape 328"/>
            <p:cNvSpPr/>
            <p:nvPr/>
          </p:nvSpPr>
          <p:spPr>
            <a:xfrm>
              <a:off x="0" y="0"/>
              <a:ext cx="928849" cy="9288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329" name="Shape 329"/>
            <p:cNvSpPr txBox="1"/>
            <p:nvPr/>
          </p:nvSpPr>
          <p:spPr>
            <a:xfrm>
              <a:off x="0" y="21769"/>
              <a:ext cx="928849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541167" y="8371902"/>
            <a:ext cx="7577795" cy="1123356"/>
          </a:xfrm>
          <a:prstGeom prst="rect">
            <a:avLst/>
          </a:prstGeom>
        </p:spPr>
        <p:txBody>
          <a:bodyPr wrap="none" lIns="91416" tIns="45706" rIns="91416" bIns="45706">
            <a:spAutoFit/>
          </a:bodyPr>
          <a:lstStyle/>
          <a:p>
            <a:r>
              <a:rPr lang="en-US" sz="4800" dirty="0">
                <a:hlinkClick r:id="rId3"/>
              </a:rPr>
              <a:t>http://www.quivervision.com</a:t>
            </a:r>
            <a:endParaRPr lang="ru-RU" sz="4800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47657" y="2076131"/>
            <a:ext cx="9570354" cy="1077190"/>
          </a:xfrm>
          <a:prstGeom prst="rect">
            <a:avLst/>
          </a:prstGeom>
        </p:spPr>
        <p:txBody>
          <a:bodyPr wrap="square" lIns="91416" tIns="45706" rIns="91416" bIns="45706">
            <a:spAutoFit/>
          </a:bodyPr>
          <a:lstStyle/>
          <a:p>
            <a:r>
              <a:rPr lang="ru-RU" sz="3200" dirty="0"/>
              <a:t>Установите приложение </a:t>
            </a:r>
            <a:r>
              <a:rPr lang="ru-RU" sz="3200" dirty="0" err="1"/>
              <a:t>Quiver</a:t>
            </a:r>
            <a:r>
              <a:rPr lang="ru-RU" sz="3200" dirty="0"/>
              <a:t> из магазина приложений, например, </a:t>
            </a:r>
            <a:r>
              <a:rPr lang="ru-RU" sz="3200" dirty="0" err="1"/>
              <a:t>Google</a:t>
            </a:r>
            <a:r>
              <a:rPr lang="ru-RU" sz="3200" dirty="0"/>
              <a:t> </a:t>
            </a:r>
            <a:r>
              <a:rPr lang="ru-RU" sz="3200" dirty="0" err="1"/>
              <a:t>Play</a:t>
            </a:r>
            <a:r>
              <a:rPr lang="ru-RU" sz="3200" dirty="0"/>
              <a:t> </a:t>
            </a:r>
            <a:r>
              <a:rPr lang="ru-RU" sz="3200" dirty="0" err="1"/>
              <a:t>Market</a:t>
            </a:r>
            <a:r>
              <a:rPr lang="ru-RU" sz="3200" dirty="0"/>
              <a:t>, </a:t>
            </a:r>
            <a:r>
              <a:rPr lang="ru-RU" sz="3200" dirty="0" err="1"/>
              <a:t>AppStore</a:t>
            </a:r>
            <a:r>
              <a:rPr lang="ru-RU" sz="32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 bwMode="auto">
          <a:xfrm>
            <a:off x="531823" y="1145500"/>
            <a:ext cx="5367209" cy="256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8194" y="3711594"/>
            <a:ext cx="8876298" cy="2477573"/>
          </a:xfrm>
          <a:prstGeom prst="rect">
            <a:avLst/>
          </a:prstGeom>
        </p:spPr>
        <p:txBody>
          <a:bodyPr wrap="square" lIns="91416" tIns="45706" rIns="91416" bIns="45706">
            <a:spAutoFit/>
          </a:bodyPr>
          <a:lstStyle/>
          <a:p>
            <a:r>
              <a:rPr lang="ru-RU" sz="3100" dirty="0"/>
              <a:t>Наведите на раскрашенную картинку камеру гаджета. Убедитесь, что видите весь лист целиком. Появится синий прямоугольник - значит изображение в фокусе. Замрите на несколько секунд, и картинка оживёт!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135" y="804987"/>
            <a:ext cx="2352676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46" y="3267432"/>
            <a:ext cx="2314575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59244" y="6977900"/>
            <a:ext cx="7630758" cy="1077190"/>
          </a:xfrm>
          <a:prstGeom prst="rect">
            <a:avLst/>
          </a:prstGeom>
        </p:spPr>
        <p:txBody>
          <a:bodyPr wrap="none" lIns="91416" tIns="45706" rIns="91416" bIns="45706">
            <a:spAutoFit/>
          </a:bodyPr>
          <a:lstStyle/>
          <a:p>
            <a:r>
              <a:rPr lang="ru-RU" sz="3200" dirty="0"/>
              <a:t>Вы увидите объёмную и живую раскраску </a:t>
            </a:r>
          </a:p>
          <a:p>
            <a:r>
              <a:rPr lang="ru-RU" sz="3200" dirty="0"/>
              <a:t>в тех цветах, которыми Вы её раскрасили!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16" y="6112251"/>
            <a:ext cx="2276476" cy="371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07" y="8055118"/>
            <a:ext cx="1627187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208" y="116396"/>
            <a:ext cx="1627187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24" y="-178050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Shape 185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186" name="Shape 186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88" name="Shape 18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89" name="Shape 189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91" name="Shape 19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92" name="Shape 192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94" name="Shape 19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96" y="-114790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5" name="Shape 195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196" name="Shape 196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98" name="Shape 19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99" name="Shape 199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200" name="Shape 20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01" name="Shape 20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02" name="Shape 202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203" name="Shape 20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04" name="Shape 20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8" y="9458325"/>
            <a:ext cx="18319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9" name="Shape 209"/>
          <p:cNvGrpSpPr/>
          <p:nvPr/>
        </p:nvGrpSpPr>
        <p:grpSpPr>
          <a:xfrm>
            <a:off x="7033364" y="2911132"/>
            <a:ext cx="1196036" cy="1196036"/>
            <a:chOff x="0" y="0"/>
            <a:chExt cx="1196036" cy="1196036"/>
          </a:xfrm>
        </p:grpSpPr>
        <p:grpSp>
          <p:nvGrpSpPr>
            <p:cNvPr id="210" name="Shape 210"/>
            <p:cNvGrpSpPr/>
            <p:nvPr/>
          </p:nvGrpSpPr>
          <p:grpSpPr>
            <a:xfrm>
              <a:off x="0" y="0"/>
              <a:ext cx="598018" cy="598018"/>
              <a:chOff x="0" y="0"/>
              <a:chExt cx="598018" cy="598018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12" name="Shape 212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13" name="Shape 213"/>
            <p:cNvGrpSpPr/>
            <p:nvPr/>
          </p:nvGrpSpPr>
          <p:grpSpPr>
            <a:xfrm>
              <a:off x="0" y="598018"/>
              <a:ext cx="598018" cy="598018"/>
              <a:chOff x="0" y="0"/>
              <a:chExt cx="598018" cy="598018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15" name="Shape 215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16" name="Shape 216"/>
            <p:cNvGrpSpPr/>
            <p:nvPr/>
          </p:nvGrpSpPr>
          <p:grpSpPr>
            <a:xfrm>
              <a:off x="598018" y="0"/>
              <a:ext cx="598018" cy="598018"/>
              <a:chOff x="0" y="0"/>
              <a:chExt cx="598018" cy="598018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18" name="Shape 218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19" name="Shape 219"/>
          <p:cNvGrpSpPr/>
          <p:nvPr/>
        </p:nvGrpSpPr>
        <p:grpSpPr>
          <a:xfrm rot="5400000">
            <a:off x="1133478" y="1333634"/>
            <a:ext cx="928850" cy="928850"/>
            <a:chOff x="0" y="0"/>
            <a:chExt cx="928849" cy="928849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928849" cy="9288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21" name="Shape 221"/>
            <p:cNvSpPr txBox="1"/>
            <p:nvPr/>
          </p:nvSpPr>
          <p:spPr>
            <a:xfrm>
              <a:off x="0" y="21769"/>
              <a:ext cx="928849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222" name="Shape 222"/>
          <p:cNvGrpSpPr/>
          <p:nvPr/>
        </p:nvGrpSpPr>
        <p:grpSpPr>
          <a:xfrm rot="5400000">
            <a:off x="15164473" y="8429303"/>
            <a:ext cx="928850" cy="928850"/>
            <a:chOff x="0" y="0"/>
            <a:chExt cx="928850" cy="928850"/>
          </a:xfrm>
        </p:grpSpPr>
        <p:sp>
          <p:nvSpPr>
            <p:cNvPr id="223" name="Shape 223"/>
            <p:cNvSpPr/>
            <p:nvPr/>
          </p:nvSpPr>
          <p:spPr>
            <a:xfrm>
              <a:off x="0" y="0"/>
              <a:ext cx="928850" cy="92885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24" name="Shape 224"/>
            <p:cNvSpPr txBox="1"/>
            <p:nvPr/>
          </p:nvSpPr>
          <p:spPr>
            <a:xfrm>
              <a:off x="0" y="21769"/>
              <a:ext cx="928850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pic>
        <p:nvPicPr>
          <p:cNvPr id="5124" name="Picture 4" descr="C:\Users\РТ\Desktop\ВЫС\53909726890254627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"/>
          <a:stretch/>
        </p:blipFill>
        <p:spPr bwMode="auto">
          <a:xfrm>
            <a:off x="4935109" y="2660904"/>
            <a:ext cx="3776843" cy="716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РТ\Desktop\ВЫС\53909726890254627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"/>
          <a:stretch/>
        </p:blipFill>
        <p:spPr bwMode="auto">
          <a:xfrm>
            <a:off x="13794982" y="2660903"/>
            <a:ext cx="3989978" cy="716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500" y="531759"/>
            <a:ext cx="17560300" cy="1138745"/>
          </a:xfrm>
          <a:prstGeom prst="rect">
            <a:avLst/>
          </a:prstGeom>
        </p:spPr>
        <p:txBody>
          <a:bodyPr wrap="square" lIns="91416" tIns="45706" rIns="91416" bIns="45706">
            <a:spAutoFit/>
          </a:bodyPr>
          <a:lstStyle/>
          <a:p>
            <a:r>
              <a:rPr lang="ru-RU" sz="6800" b="1" dirty="0">
                <a:latin typeface="Libre Baskerville Bold"/>
              </a:rPr>
              <a:t>Виртуальная (VR) и дополненная (AR)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244576" y="2262483"/>
            <a:ext cx="3913800" cy="6948423"/>
            <a:chOff x="9262648" y="2196477"/>
            <a:chExt cx="3625768" cy="7161674"/>
          </a:xfrm>
        </p:grpSpPr>
        <p:pic>
          <p:nvPicPr>
            <p:cNvPr id="5125" name="Picture 5" descr="C:\Users\РТ\Desktop\ВЫС\539097268902546271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2648" y="2196477"/>
              <a:ext cx="3625768" cy="6533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2648" y="6512204"/>
              <a:ext cx="3625768" cy="2845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8" y="2262484"/>
            <a:ext cx="3962400" cy="694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196" name="Shape 196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98" name="Shape 19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99" name="Shape 199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200" name="Shape 20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01" name="Shape 20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02" name="Shape 202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203" name="Shape 20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04" name="Shape 20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9454401"/>
            <a:ext cx="183197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5" name="Shape 185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186" name="Shape 186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188" name="Shape 188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89" name="Shape 189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191" name="Shape 19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192" name="Shape 192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194" name="Shape 19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09" name="Shape 209"/>
          <p:cNvGrpSpPr/>
          <p:nvPr/>
        </p:nvGrpSpPr>
        <p:grpSpPr>
          <a:xfrm>
            <a:off x="7033364" y="2911132"/>
            <a:ext cx="1196036" cy="1196036"/>
            <a:chOff x="0" y="0"/>
            <a:chExt cx="1196036" cy="1196036"/>
          </a:xfrm>
        </p:grpSpPr>
        <p:grpSp>
          <p:nvGrpSpPr>
            <p:cNvPr id="210" name="Shape 210"/>
            <p:cNvGrpSpPr/>
            <p:nvPr/>
          </p:nvGrpSpPr>
          <p:grpSpPr>
            <a:xfrm>
              <a:off x="0" y="0"/>
              <a:ext cx="598018" cy="598018"/>
              <a:chOff x="0" y="0"/>
              <a:chExt cx="598018" cy="598018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212" name="Shape 212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13" name="Shape 213"/>
            <p:cNvGrpSpPr/>
            <p:nvPr/>
          </p:nvGrpSpPr>
          <p:grpSpPr>
            <a:xfrm>
              <a:off x="0" y="598018"/>
              <a:ext cx="598018" cy="598018"/>
              <a:chOff x="0" y="0"/>
              <a:chExt cx="598018" cy="598018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215" name="Shape 215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216" name="Shape 216"/>
            <p:cNvGrpSpPr/>
            <p:nvPr/>
          </p:nvGrpSpPr>
          <p:grpSpPr>
            <a:xfrm>
              <a:off x="598018" y="0"/>
              <a:ext cx="598018" cy="598018"/>
              <a:chOff x="0" y="0"/>
              <a:chExt cx="598018" cy="598018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0" y="0"/>
                <a:ext cx="598018" cy="598018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218" name="Shape 218"/>
              <p:cNvSpPr txBox="1"/>
              <p:nvPr/>
            </p:nvSpPr>
            <p:spPr>
              <a:xfrm>
                <a:off x="0" y="14016"/>
                <a:ext cx="598018" cy="584002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219" name="Shape 219"/>
          <p:cNvGrpSpPr/>
          <p:nvPr/>
        </p:nvGrpSpPr>
        <p:grpSpPr>
          <a:xfrm rot="5400000">
            <a:off x="1133478" y="1333634"/>
            <a:ext cx="928850" cy="928850"/>
            <a:chOff x="0" y="0"/>
            <a:chExt cx="928849" cy="928849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928849" cy="928849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21" name="Shape 221"/>
            <p:cNvSpPr txBox="1"/>
            <p:nvPr/>
          </p:nvSpPr>
          <p:spPr>
            <a:xfrm>
              <a:off x="0" y="21769"/>
              <a:ext cx="928849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grpSp>
        <p:nvGrpSpPr>
          <p:cNvPr id="222" name="Shape 222"/>
          <p:cNvGrpSpPr/>
          <p:nvPr/>
        </p:nvGrpSpPr>
        <p:grpSpPr>
          <a:xfrm rot="5400000">
            <a:off x="15164473" y="8429303"/>
            <a:ext cx="928850" cy="928850"/>
            <a:chOff x="0" y="0"/>
            <a:chExt cx="928850" cy="928850"/>
          </a:xfrm>
        </p:grpSpPr>
        <p:sp>
          <p:nvSpPr>
            <p:cNvPr id="223" name="Shape 223"/>
            <p:cNvSpPr/>
            <p:nvPr/>
          </p:nvSpPr>
          <p:spPr>
            <a:xfrm>
              <a:off x="0" y="0"/>
              <a:ext cx="928850" cy="928850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B"/>
            </a:solidFill>
          </p:spPr>
        </p:sp>
        <p:sp>
          <p:nvSpPr>
            <p:cNvPr id="224" name="Shape 224"/>
            <p:cNvSpPr txBox="1"/>
            <p:nvPr/>
          </p:nvSpPr>
          <p:spPr>
            <a:xfrm>
              <a:off x="0" y="21769"/>
              <a:ext cx="928850" cy="907080"/>
            </a:xfrm>
            <a:prstGeom prst="rect">
              <a:avLst/>
            </a:prstGeom>
          </p:spPr>
          <p:txBody>
            <a:bodyPr lIns="82723" tIns="82723" rIns="82723" bIns="82723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225" name="Shape 225"/>
          <p:cNvSpPr txBox="1"/>
          <p:nvPr/>
        </p:nvSpPr>
        <p:spPr>
          <a:xfrm>
            <a:off x="3081334" y="425786"/>
            <a:ext cx="12009807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7200" b="1" spc="-140" dirty="0">
                <a:latin typeface="Fira Sans Medium"/>
              </a:rPr>
              <a:t>Приложение </a:t>
            </a:r>
            <a:r>
              <a:rPr lang="en-US" sz="7200" b="1" spc="-140" dirty="0">
                <a:latin typeface="Fira Sans Medium"/>
              </a:rPr>
              <a:t>Quiver </a:t>
            </a:r>
            <a:r>
              <a:rPr lang="ru-RU" sz="7200" b="1" spc="-140" dirty="0">
                <a:latin typeface="Fira Sans Medium"/>
              </a:rPr>
              <a:t>  </a:t>
            </a:r>
            <a:endParaRPr lang="en-US" sz="7200" b="1" spc="-140" dirty="0">
              <a:latin typeface="Fira Sans Medium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56" y="167186"/>
            <a:ext cx="1630874" cy="16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6" y="2137817"/>
            <a:ext cx="4736998" cy="814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55" y="2107078"/>
            <a:ext cx="4737100" cy="81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593" y="2124410"/>
            <a:ext cx="4737100" cy="814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74801" y="2756251"/>
            <a:ext cx="4008851" cy="7126847"/>
          </a:xfrm>
          <a:prstGeom prst="rect">
            <a:avLst/>
          </a:prstGeom>
        </p:spPr>
      </p:pic>
      <p:pic>
        <p:nvPicPr>
          <p:cNvPr id="7" name="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4016" r="13290"/>
          <a:stretch/>
        </p:blipFill>
        <p:spPr>
          <a:xfrm rot="10800000" flipH="1" flipV="1">
            <a:off x="7253115" y="2773082"/>
            <a:ext cx="4042950" cy="6945452"/>
          </a:xfrm>
          <a:prstGeom prst="rect">
            <a:avLst/>
          </a:prstGeom>
        </p:spPr>
      </p:pic>
      <p:pic>
        <p:nvPicPr>
          <p:cNvPr id="8" name="3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7562" r="19234" b="1"/>
          <a:stretch/>
        </p:blipFill>
        <p:spPr>
          <a:xfrm>
            <a:off x="13102163" y="2773084"/>
            <a:ext cx="4022322" cy="6962786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29970" y="-86602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Shape 347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348" name="Shape 348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349" name="Shape 34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350" name="Shape 35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51" name="Shape 351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352" name="Shape 35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353" name="Shape 35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54" name="Shape 354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355" name="Shape 35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356" name="Shape 35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9458325"/>
            <a:ext cx="18326101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7" name="Shape 357"/>
          <p:cNvGrpSpPr/>
          <p:nvPr/>
        </p:nvGrpSpPr>
        <p:grpSpPr>
          <a:xfrm>
            <a:off x="0" y="991206"/>
            <a:ext cx="1857700" cy="1857699"/>
            <a:chOff x="0" y="0"/>
            <a:chExt cx="1857699" cy="1857699"/>
          </a:xfrm>
        </p:grpSpPr>
        <p:grpSp>
          <p:nvGrpSpPr>
            <p:cNvPr id="358" name="Shape 358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360" name="Shape 360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61" name="Shape 361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362" name="Shape 362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363" name="Shape 363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364" name="Shape 364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365" name="Shape 365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366" name="Shape 366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33829" y="2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" name="Shape 377"/>
          <p:cNvSpPr txBox="1"/>
          <p:nvPr/>
        </p:nvSpPr>
        <p:spPr>
          <a:xfrm>
            <a:off x="719064" y="274223"/>
            <a:ext cx="16849872" cy="215443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fontAlgn="base"/>
            <a:r>
              <a:rPr lang="ru-RU" sz="7000" b="1" dirty="0">
                <a:latin typeface="Fira Sans Medium" charset="0"/>
              </a:rPr>
              <a:t>Программирование и создание игр </a:t>
            </a:r>
          </a:p>
          <a:p>
            <a:pPr algn="ctr" fontAlgn="base"/>
            <a:r>
              <a:rPr lang="ru-RU" sz="7000" b="1" dirty="0">
                <a:latin typeface="Fira Sans Medium" charset="0"/>
              </a:rPr>
              <a:t>на  </a:t>
            </a:r>
            <a:r>
              <a:rPr lang="ru-RU" sz="7000" b="1" dirty="0" err="1">
                <a:latin typeface="Fira Sans Medium" charset="0"/>
              </a:rPr>
              <a:t>Scratch</a:t>
            </a:r>
            <a:endParaRPr lang="ru-RU" sz="7000" b="1" dirty="0">
              <a:latin typeface="Fira Sans Medium" charset="0"/>
            </a:endParaRPr>
          </a:p>
        </p:txBody>
      </p:sp>
      <p:pic>
        <p:nvPicPr>
          <p:cNvPr id="7171" name="Picture 3" descr="C:\Users\РТ\Desktop\ВЫС\53575408912266594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11621"/>
          <a:stretch/>
        </p:blipFill>
        <p:spPr bwMode="auto">
          <a:xfrm>
            <a:off x="719064" y="1828177"/>
            <a:ext cx="5048585" cy="641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Т\Desktop\ВЫС\53575408912266594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"/>
          <a:stretch/>
        </p:blipFill>
        <p:spPr bwMode="auto">
          <a:xfrm>
            <a:off x="6353354" y="2577077"/>
            <a:ext cx="5382934" cy="674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РТ\Desktop\ВЫС\535754089122665945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/>
        </p:blipFill>
        <p:spPr bwMode="auto">
          <a:xfrm>
            <a:off x="12456367" y="3388990"/>
            <a:ext cx="5112569" cy="644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Shape 442"/>
          <p:cNvGrpSpPr/>
          <p:nvPr/>
        </p:nvGrpSpPr>
        <p:grpSpPr>
          <a:xfrm>
            <a:off x="2321451" y="-464985"/>
            <a:ext cx="3522172" cy="3522171"/>
            <a:chOff x="0" y="0"/>
            <a:chExt cx="3522171" cy="3522171"/>
          </a:xfrm>
        </p:grpSpPr>
        <p:grpSp>
          <p:nvGrpSpPr>
            <p:cNvPr id="443" name="Shape 443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45" name="Shape 445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46" name="Shape 446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48" name="Shape 448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49" name="Shape 449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50" name="Shape 450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51" name="Shape 451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52" name="Shape 452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54" name="Shape 45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58" name="Shape 458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459" name="Shape 459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460" name="Shape 46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61" name="Shape 46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62" name="Shape 462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463" name="Shape 46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64" name="Shape 46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65" name="Shape 465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466" name="Shape 46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67" name="Shape 46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68" name="Shape 468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469" name="Shape 469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470" name="Shape 47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71" name="Shape 47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72" name="Shape 472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74" name="Shape 47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75" name="Shape 475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476" name="Shape 47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77" name="Shape 47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78" name="Shape 478"/>
          <p:cNvGrpSpPr/>
          <p:nvPr/>
        </p:nvGrpSpPr>
        <p:grpSpPr>
          <a:xfrm>
            <a:off x="3" y="1857498"/>
            <a:ext cx="3522172" cy="3522171"/>
            <a:chOff x="0" y="0"/>
            <a:chExt cx="3522171" cy="3522171"/>
          </a:xfrm>
        </p:grpSpPr>
        <p:grpSp>
          <p:nvGrpSpPr>
            <p:cNvPr id="479" name="Shape 479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80" name="Shape 480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81" name="Shape 481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2" name="Shape 482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83" name="Shape 48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84" name="Shape 48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5" name="Shape 485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86" name="Shape 486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87" name="Shape 487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8" name="Shape 488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489" name="Shape 489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90" name="Shape 490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91" name="Shape 491"/>
          <p:cNvGrpSpPr/>
          <p:nvPr/>
        </p:nvGrpSpPr>
        <p:grpSpPr>
          <a:xfrm>
            <a:off x="15967563" y="7959864"/>
            <a:ext cx="3522172" cy="3522171"/>
            <a:chOff x="0" y="0"/>
            <a:chExt cx="3522171" cy="3522171"/>
          </a:xfrm>
        </p:grpSpPr>
        <p:grpSp>
          <p:nvGrpSpPr>
            <p:cNvPr id="492" name="Shape 492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93" name="Shape 49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94" name="Shape 49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95" name="Shape 495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96" name="Shape 496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97" name="Shape 497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98" name="Shape 498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500" name="Shape 500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501" name="Shape 501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502" name="Shape 502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503" name="Shape 503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504" name="Shape 504"/>
          <p:cNvGrpSpPr/>
          <p:nvPr/>
        </p:nvGrpSpPr>
        <p:grpSpPr>
          <a:xfrm rot="5400000">
            <a:off x="4939661" y="9112943"/>
            <a:ext cx="1174058" cy="1174058"/>
            <a:chOff x="0" y="0"/>
            <a:chExt cx="1174057" cy="1174057"/>
          </a:xfrm>
        </p:grpSpPr>
        <p:sp>
          <p:nvSpPr>
            <p:cNvPr id="505" name="Shape 505"/>
            <p:cNvSpPr/>
            <p:nvPr/>
          </p:nvSpPr>
          <p:spPr>
            <a:xfrm>
              <a:off x="0" y="0"/>
              <a:ext cx="1174057" cy="117405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BEBEC"/>
            </a:solidFill>
          </p:spPr>
        </p:sp>
        <p:sp>
          <p:nvSpPr>
            <p:cNvPr id="506" name="Shape 506"/>
            <p:cNvSpPr txBox="1"/>
            <p:nvPr/>
          </p:nvSpPr>
          <p:spPr>
            <a:xfrm>
              <a:off x="0" y="27516"/>
              <a:ext cx="1174057" cy="1146540"/>
            </a:xfrm>
            <a:prstGeom prst="rect">
              <a:avLst/>
            </a:prstGeom>
          </p:spPr>
          <p:txBody>
            <a:bodyPr lIns="104561" tIns="104561" rIns="104561" bIns="104561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256" y="5981589"/>
            <a:ext cx="3440564" cy="337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358153"/>
            <a:ext cx="18315674" cy="8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1" y="291212"/>
            <a:ext cx="8976283" cy="487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07" y="5167532"/>
            <a:ext cx="9832033" cy="4195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83" y="256280"/>
            <a:ext cx="8465593" cy="4911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F"/>
        </a:solidFill>
        <a:effectLst/>
      </p:bgPr>
    </p:bg>
    <p:spTree>
      <p:nvGrpSpPr>
        <p:cNvPr id="1" name="Group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Shape 442"/>
          <p:cNvGrpSpPr/>
          <p:nvPr/>
        </p:nvGrpSpPr>
        <p:grpSpPr>
          <a:xfrm>
            <a:off x="2321451" y="-464985"/>
            <a:ext cx="3522172" cy="3522171"/>
            <a:chOff x="0" y="0"/>
            <a:chExt cx="3522171" cy="3522171"/>
          </a:xfrm>
        </p:grpSpPr>
        <p:grpSp>
          <p:nvGrpSpPr>
            <p:cNvPr id="443" name="Shape 443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44" name="Shape 444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45" name="Shape 445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46" name="Shape 446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48" name="Shape 448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49" name="Shape 449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50" name="Shape 450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51" name="Shape 451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52" name="Shape 452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453" name="Shape 45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54" name="Shape 45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58" name="Shape 458"/>
          <p:cNvGrpSpPr/>
          <p:nvPr/>
        </p:nvGrpSpPr>
        <p:grpSpPr>
          <a:xfrm rot="-5400000">
            <a:off x="0" y="8429301"/>
            <a:ext cx="1857699" cy="1857700"/>
            <a:chOff x="0" y="0"/>
            <a:chExt cx="1857699" cy="1857699"/>
          </a:xfrm>
        </p:grpSpPr>
        <p:grpSp>
          <p:nvGrpSpPr>
            <p:cNvPr id="459" name="Shape 459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460" name="Shape 46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61" name="Shape 46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62" name="Shape 462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463" name="Shape 46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64" name="Shape 46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65" name="Shape 465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466" name="Shape 46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67" name="Shape 46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68" name="Shape 468"/>
          <p:cNvGrpSpPr/>
          <p:nvPr/>
        </p:nvGrpSpPr>
        <p:grpSpPr>
          <a:xfrm rot="5400000">
            <a:off x="15736621" y="803205"/>
            <a:ext cx="1857699" cy="1857700"/>
            <a:chOff x="0" y="0"/>
            <a:chExt cx="1857699" cy="1857699"/>
          </a:xfrm>
        </p:grpSpPr>
        <p:grpSp>
          <p:nvGrpSpPr>
            <p:cNvPr id="469" name="Shape 469"/>
            <p:cNvGrpSpPr/>
            <p:nvPr/>
          </p:nvGrpSpPr>
          <p:grpSpPr>
            <a:xfrm>
              <a:off x="0" y="0"/>
              <a:ext cx="928849" cy="928849"/>
              <a:chOff x="0" y="0"/>
              <a:chExt cx="928849" cy="928849"/>
            </a:xfrm>
          </p:grpSpPr>
          <p:sp>
            <p:nvSpPr>
              <p:cNvPr id="470" name="Shape 470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71" name="Shape 471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72" name="Shape 472"/>
            <p:cNvGrpSpPr/>
            <p:nvPr/>
          </p:nvGrpSpPr>
          <p:grpSpPr>
            <a:xfrm>
              <a:off x="0" y="928849"/>
              <a:ext cx="928849" cy="928849"/>
              <a:chOff x="0" y="0"/>
              <a:chExt cx="928849" cy="928849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74" name="Shape 474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75" name="Shape 475"/>
            <p:cNvGrpSpPr/>
            <p:nvPr/>
          </p:nvGrpSpPr>
          <p:grpSpPr>
            <a:xfrm>
              <a:off x="928849" y="0"/>
              <a:ext cx="928849" cy="928849"/>
              <a:chOff x="0" y="0"/>
              <a:chExt cx="928849" cy="928849"/>
            </a:xfrm>
          </p:grpSpPr>
          <p:sp>
            <p:nvSpPr>
              <p:cNvPr id="476" name="Shape 476"/>
              <p:cNvSpPr/>
              <p:nvPr/>
            </p:nvSpPr>
            <p:spPr>
              <a:xfrm>
                <a:off x="0" y="0"/>
                <a:ext cx="928849" cy="928849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77" name="Shape 477"/>
              <p:cNvSpPr txBox="1"/>
              <p:nvPr/>
            </p:nvSpPr>
            <p:spPr>
              <a:xfrm>
                <a:off x="0" y="21769"/>
                <a:ext cx="928849" cy="907079"/>
              </a:xfrm>
              <a:prstGeom prst="rect">
                <a:avLst/>
              </a:prstGeom>
            </p:spPr>
            <p:txBody>
              <a:bodyPr lIns="50800" tIns="50800" rIns="50800" bIns="50800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78" name="Shape 478"/>
          <p:cNvGrpSpPr/>
          <p:nvPr/>
        </p:nvGrpSpPr>
        <p:grpSpPr>
          <a:xfrm>
            <a:off x="3" y="1857498"/>
            <a:ext cx="3522172" cy="3522171"/>
            <a:chOff x="0" y="0"/>
            <a:chExt cx="3522171" cy="3522171"/>
          </a:xfrm>
        </p:grpSpPr>
        <p:grpSp>
          <p:nvGrpSpPr>
            <p:cNvPr id="479" name="Shape 479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80" name="Shape 480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81" name="Shape 481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2" name="Shape 482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83" name="Shape 48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84" name="Shape 48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5" name="Shape 485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86" name="Shape 486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487" name="Shape 487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88" name="Shape 488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489" name="Shape 489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90" name="Shape 490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491" name="Shape 491"/>
          <p:cNvGrpSpPr/>
          <p:nvPr/>
        </p:nvGrpSpPr>
        <p:grpSpPr>
          <a:xfrm>
            <a:off x="15967563" y="7959864"/>
            <a:ext cx="3522172" cy="3522171"/>
            <a:chOff x="0" y="0"/>
            <a:chExt cx="3522171" cy="3522171"/>
          </a:xfrm>
        </p:grpSpPr>
        <p:grpSp>
          <p:nvGrpSpPr>
            <p:cNvPr id="492" name="Shape 492"/>
            <p:cNvGrpSpPr/>
            <p:nvPr/>
          </p:nvGrpSpPr>
          <p:grpSpPr>
            <a:xfrm rot="5400000">
              <a:off x="1174056" y="0"/>
              <a:ext cx="1174056" cy="1174056"/>
              <a:chOff x="0" y="0"/>
              <a:chExt cx="1174056" cy="1174056"/>
            </a:xfrm>
          </p:grpSpPr>
          <p:sp>
            <p:nvSpPr>
              <p:cNvPr id="493" name="Shape 493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2"/>
              </a:solidFill>
            </p:spPr>
          </p:sp>
          <p:sp>
            <p:nvSpPr>
              <p:cNvPr id="494" name="Shape 494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95" name="Shape 495"/>
            <p:cNvGrpSpPr/>
            <p:nvPr/>
          </p:nvGrpSpPr>
          <p:grpSpPr>
            <a:xfrm rot="5400000">
              <a:off x="2348114" y="1174056"/>
              <a:ext cx="1174056" cy="1174056"/>
              <a:chOff x="0" y="0"/>
              <a:chExt cx="1174056" cy="1174056"/>
            </a:xfrm>
          </p:grpSpPr>
          <p:sp>
            <p:nvSpPr>
              <p:cNvPr id="496" name="Shape 496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497" name="Shape 497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498" name="Shape 498"/>
            <p:cNvGrpSpPr/>
            <p:nvPr/>
          </p:nvGrpSpPr>
          <p:grpSpPr>
            <a:xfrm rot="5400000">
              <a:off x="1174056" y="2348114"/>
              <a:ext cx="1174056" cy="1174056"/>
              <a:chOff x="0" y="0"/>
              <a:chExt cx="1174056" cy="1174056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AEAEB"/>
              </a:solidFill>
            </p:spPr>
          </p:sp>
          <p:sp>
            <p:nvSpPr>
              <p:cNvPr id="500" name="Shape 500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  <p:grpSp>
          <p:nvGrpSpPr>
            <p:cNvPr id="501" name="Shape 501"/>
            <p:cNvGrpSpPr/>
            <p:nvPr/>
          </p:nvGrpSpPr>
          <p:grpSpPr>
            <a:xfrm rot="5400000">
              <a:off x="0" y="1174056"/>
              <a:ext cx="1174056" cy="1174056"/>
              <a:chOff x="0" y="0"/>
              <a:chExt cx="1174056" cy="1174056"/>
            </a:xfrm>
          </p:grpSpPr>
          <p:sp>
            <p:nvSpPr>
              <p:cNvPr id="502" name="Shape 502"/>
              <p:cNvSpPr/>
              <p:nvPr/>
            </p:nvSpPr>
            <p:spPr>
              <a:xfrm>
                <a:off x="0" y="0"/>
                <a:ext cx="1174056" cy="1174056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812800"/>
                  <a:gd name="ODFBottom" fmla="val 812800"/>
                  <a:gd name="ODFWidth" fmla="val 812800"/>
                  <a:gd name="ODFHeight" fmla="val 812800"/>
                </a:gdLst>
                <a:ahLst/>
                <a:cxnLst/>
                <a:rect l="OXMLTextRectL" t="OXMLTextRectT" r="OXMLTextRectR" b="OXMLTextRect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BEBEC"/>
              </a:solidFill>
            </p:spPr>
          </p:sp>
          <p:sp>
            <p:nvSpPr>
              <p:cNvPr id="503" name="Shape 503"/>
              <p:cNvSpPr txBox="1"/>
              <p:nvPr/>
            </p:nvSpPr>
            <p:spPr>
              <a:xfrm>
                <a:off x="0" y="27516"/>
                <a:ext cx="1174056" cy="1146539"/>
              </a:xfrm>
              <a:prstGeom prst="rect">
                <a:avLst/>
              </a:prstGeom>
            </p:spPr>
            <p:txBody>
              <a:bodyPr lIns="82723" tIns="82723" rIns="82723" bIns="82723" anchor="ctr"/>
              <a:lstStyle/>
              <a:p>
                <a:pPr algn="ctr">
                  <a:lnSpc>
                    <a:spcPts val="1979"/>
                  </a:lnSpc>
                </a:pPr>
                <a:endParaRPr/>
              </a:p>
            </p:txBody>
          </p:sp>
        </p:grpSp>
      </p:grpSp>
      <p:grpSp>
        <p:nvGrpSpPr>
          <p:cNvPr id="504" name="Shape 504"/>
          <p:cNvGrpSpPr/>
          <p:nvPr/>
        </p:nvGrpSpPr>
        <p:grpSpPr>
          <a:xfrm rot="5400000">
            <a:off x="4939661" y="9112943"/>
            <a:ext cx="1174058" cy="1174058"/>
            <a:chOff x="0" y="0"/>
            <a:chExt cx="1174057" cy="1174057"/>
          </a:xfrm>
        </p:grpSpPr>
        <p:sp>
          <p:nvSpPr>
            <p:cNvPr id="505" name="Shape 505"/>
            <p:cNvSpPr/>
            <p:nvPr/>
          </p:nvSpPr>
          <p:spPr>
            <a:xfrm>
              <a:off x="0" y="0"/>
              <a:ext cx="1174057" cy="117405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812800"/>
                <a:gd name="ODFBottom" fmla="val 812800"/>
                <a:gd name="ODFWidth" fmla="val 812800"/>
                <a:gd name="ODFHeight" fmla="val 812800"/>
              </a:gdLst>
              <a:ahLst/>
              <a:cxnLst/>
              <a:rect l="OXMLTextRectL" t="OXMLTextRectT" r="OXMLTextRectR" b="OXMLTextRect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BEBEC"/>
            </a:solidFill>
          </p:spPr>
        </p:sp>
        <p:sp>
          <p:nvSpPr>
            <p:cNvPr id="506" name="Shape 506"/>
            <p:cNvSpPr txBox="1"/>
            <p:nvPr/>
          </p:nvSpPr>
          <p:spPr>
            <a:xfrm>
              <a:off x="0" y="27516"/>
              <a:ext cx="1174057" cy="1146540"/>
            </a:xfrm>
            <a:prstGeom prst="rect">
              <a:avLst/>
            </a:prstGeom>
          </p:spPr>
          <p:txBody>
            <a:bodyPr lIns="104561" tIns="104561" rIns="104561" bIns="104561" anchor="ctr"/>
            <a:lstStyle/>
            <a:p>
              <a:pPr algn="ctr">
                <a:lnSpc>
                  <a:spcPts val="1979"/>
                </a:lnSpc>
              </a:pPr>
              <a:endParaRPr/>
            </a:p>
          </p:txBody>
        </p:sp>
      </p:grpSp>
      <p:sp>
        <p:nvSpPr>
          <p:cNvPr id="507" name="Shape 507"/>
          <p:cNvSpPr txBox="1"/>
          <p:nvPr/>
        </p:nvSpPr>
        <p:spPr>
          <a:xfrm>
            <a:off x="3527617" y="1396897"/>
            <a:ext cx="10883961" cy="761747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/>
            <a:r>
              <a:rPr lang="ru-RU" sz="5500" dirty="0">
                <a:latin typeface="Fira Sans Medium" charset="0"/>
              </a:rPr>
              <a:t>Каким будущее будет завтра,  зависит от каждого! </a:t>
            </a:r>
          </a:p>
          <a:p>
            <a:pPr algn="ctr"/>
            <a:r>
              <a:rPr lang="ru-RU" sz="5500" dirty="0">
                <a:latin typeface="Fira Sans Medium" charset="0"/>
              </a:rPr>
              <a:t>А мотивация и интерес к учению, приобретению новых знаний у обучающихся зависит от умения педагогов показать всю красоту и безграничность науки и её применения</a:t>
            </a:r>
          </a:p>
          <a:p>
            <a:pPr algn="ctr"/>
            <a:r>
              <a:rPr lang="ru-RU" sz="5500" dirty="0">
                <a:latin typeface="Fira Sans Medium" charset="0"/>
              </a:rPr>
              <a:t> в жизни.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5" y="463971"/>
            <a:ext cx="2606282" cy="331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358153"/>
            <a:ext cx="18315674" cy="8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256" y="5981589"/>
            <a:ext cx="3440564" cy="337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41984" y="319427"/>
            <a:ext cx="2603426" cy="330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9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524</TotalTime>
  <Words>172</Words>
  <Application>Microsoft Office PowerPoint</Application>
  <DocSecurity>0</DocSecurity>
  <PresentationFormat>Произвольный</PresentationFormat>
  <Paragraphs>24</Paragraphs>
  <Slides>10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РТ</dc:creator>
  <cp:lastModifiedBy>ADMIN</cp:lastModifiedBy>
  <cp:revision>30</cp:revision>
  <dcterms:created xsi:type="dcterms:W3CDTF">2006-08-16T00:00:00Z</dcterms:created>
  <dcterms:modified xsi:type="dcterms:W3CDTF">2025-03-24T14:51:09Z</dcterms:modified>
</cp:coreProperties>
</file>